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4"/>
  </p:notesMasterIdLst>
  <p:sldIdLst>
    <p:sldId id="305" r:id="rId6"/>
    <p:sldId id="280" r:id="rId7"/>
    <p:sldId id="308" r:id="rId8"/>
    <p:sldId id="307" r:id="rId9"/>
    <p:sldId id="309" r:id="rId10"/>
    <p:sldId id="401" r:id="rId11"/>
    <p:sldId id="402" r:id="rId12"/>
    <p:sldId id="27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9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1B5F-081C-4A44-8003-96FA1C348997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50E9-2640-41FD-BD21-2C4AAE29E4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9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50E9-2640-41FD-BD21-2C4AAE29E4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7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9A1D2-08E0-C345-0EF8-77356D57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7D1EB3-6945-AAFE-6F90-5B8DA7505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59B15E-1AEA-CFFF-4401-E7DCB0F6F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613857-A97D-EFE0-5BC7-68FE311B2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50E9-2640-41FD-BD21-2C4AAE29E4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4" y="862648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438409" y="366081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8147213" y="532776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412AE-868E-727A-F1B3-2E24EE8D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D4734-8B2B-150F-9389-6B6D4FCE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CD1E-F005-E61F-3E38-A6081DD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3C7A-6269-54BC-8EB8-8626306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E5CA9-A08C-5A31-8CEF-522773D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0C4445-C3F9-D053-F2BB-582AD1C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FA441-A306-8A75-428F-73B1747E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384A3-155D-C2BA-6587-1AC922E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CB056-F02B-F16A-F350-01C89939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3275-CDF1-84B2-CA44-3675E8C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CC239-C6A1-81D5-336C-5E95F04A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233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E7EA2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D17D5-9B9B-0FA0-71A6-0865D073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2E9037-FB90-619B-A514-ECCDBF78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4FA13-9E3B-7B69-B69F-2017EA6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8E433-4B94-0A23-396A-0105BB8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10089A64-55FE-C089-D719-D584B22DD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8892AD-4333-0DFE-940B-3456D41AA33C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530324-B69B-020D-6DA0-9C27D1692A04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590CCD-D960-6BA3-F00F-FBB00E6EDB26}"/>
              </a:ext>
            </a:extLst>
          </p:cNvPr>
          <p:cNvSpPr txBox="1"/>
          <p:nvPr userDrawn="1"/>
        </p:nvSpPr>
        <p:spPr>
          <a:xfrm>
            <a:off x="11388576" y="68049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Aptos" panose="020B0004020202020204" pitchFamily="34" charset="0"/>
              </a:rPr>
              <a:t>HCP</a:t>
            </a:r>
          </a:p>
        </p:txBody>
      </p:sp>
    </p:spTree>
    <p:extLst>
      <p:ext uri="{BB962C8B-B14F-4D97-AF65-F5344CB8AC3E}">
        <p14:creationId xmlns:p14="http://schemas.microsoft.com/office/powerpoint/2010/main" val="21731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492EA-667B-88A0-38BA-F69C527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C6D1D-DD00-6D79-17E3-2A14F9F1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40835-5E3E-532A-5907-D7232F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4F8A-16FA-CA7E-512F-2950550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E8B0F-75F7-4339-1FE7-E7A94C1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32B4A67C-4A7D-36E2-74AF-D0AF14314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928FFD-9CAE-337E-72A4-32AFA366154F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ED4414-F70A-E933-5D8F-8022EAF56A0D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8276A-C291-1C6C-CDB4-9F8572F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5F6EB-2408-84D4-2838-8D533AB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693989-2E01-F832-10E8-B31FD85F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B5A9A-56C5-7028-E04A-8F24C92F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8F14B-A0DB-F335-7C47-C4FBB16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219D-6BB6-AF7B-75AD-C31C3677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853E1-5DAF-9C47-AA92-E3CE3716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80A99-F451-C4C2-B0EB-BA1D7B88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B5F64-22AF-D67A-06D5-98816C2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23147-A938-AF3D-E5A9-F333E9AF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F7BBE-E63F-B5FE-5E28-29D2692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AB97-D06C-0551-3502-7B4DDA5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72BFA-330E-32D9-91A3-227212E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BF249B-B256-D951-4A0A-06D4F2B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C9B8EA-33DF-99D6-22D5-1CFCFC50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67F36-3986-FD90-A121-8AF8FA2F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8D9EC-FCDB-0DFE-E631-EB7CAED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C9B5B-5478-94DC-8368-E8894CD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9F027-25B3-9B2D-6AC6-521A480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89BC-3C45-02A6-1FA7-2168A1B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39815-AE9E-3C4E-F189-58BC95FC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1B526-4CF0-0F66-8F61-551D393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104BB-1664-737A-6A29-EDB8840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ED961-4D63-A0DC-FC56-5D727261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8FBF8-CAD2-3A17-C01D-9274D98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E1F36-5C7C-895E-C053-001B42DB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A5483-62D3-8711-3DF9-F4636D02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711DC-9230-4DF1-2EE8-CE152B8D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30286-9B3A-2870-FF2F-0A849E8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AE00BD-B6D4-9831-162A-D2174E8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8213E-DC54-BD22-C1C8-45F4A61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4B453-5C07-DA32-CC07-7CD5A18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AF35-BB25-88D5-848A-F45150B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CF26F-5BF7-4B67-9B69-EC68BB48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0DE4C-5264-5460-D3BC-3E9463C1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56CF1-A0DA-0895-4C6A-8C29EDC3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8DB-CA40-F2D1-263E-C55307B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1A084-08D8-F96A-88BB-0D4400F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7FEDC2-4AE7-AE99-5DA4-A058BC4C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BA660-64AD-46D5-D1C2-98FED68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DAE6B-8C9F-320C-4631-CC325DC3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EF90F-EC3D-CD61-0387-62E3B1E1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3F74-F82F-0621-D6F6-A35BBC5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2101D0-B880-D27B-EA53-9CF8834B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6E1519-9090-07A2-69B0-5F4F4928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7D013-F27D-35D1-0B09-AE4562FFE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007AB-30D0-0675-B7C2-FDEE1F84B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0621C-2153-4E0E-8CC0-AD929CF82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1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13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C178-AC22-19C6-6836-BDCFC559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FBBC7BD-BD7B-86DF-2FAA-B82AD92B86C9}"/>
              </a:ext>
            </a:extLst>
          </p:cNvPr>
          <p:cNvSpPr txBox="1">
            <a:spLocks/>
          </p:cNvSpPr>
          <p:nvPr/>
        </p:nvSpPr>
        <p:spPr>
          <a:xfrm>
            <a:off x="1898403" y="4089563"/>
            <a:ext cx="81897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b="1" dirty="0">
                <a:solidFill>
                  <a:srgbClr val="0E7EA2"/>
                </a:solidFill>
                <a:latin typeface="Aptos" panose="020B0004020202020204" pitchFamily="34" charset="0"/>
              </a:rPr>
              <a:t>Herzlich </a:t>
            </a:r>
          </a:p>
          <a:p>
            <a:pPr algn="ctr"/>
            <a:r>
              <a:rPr lang="de-DE" sz="6000" b="1" dirty="0">
                <a:solidFill>
                  <a:srgbClr val="0E7EA2"/>
                </a:solidFill>
                <a:latin typeface="Aptos" panose="020B0004020202020204" pitchFamily="34" charset="0"/>
              </a:rPr>
              <a:t>willkommen!</a:t>
            </a:r>
          </a:p>
        </p:txBody>
      </p:sp>
    </p:spTree>
    <p:extLst>
      <p:ext uri="{BB962C8B-B14F-4D97-AF65-F5344CB8AC3E}">
        <p14:creationId xmlns:p14="http://schemas.microsoft.com/office/powerpoint/2010/main" val="321011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26BC7-F930-2588-BD2D-6B6FE0DC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12" y="100770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Stichprobe: Ärzte/Diabetesberater*innen (HCP)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C3BF7C-ABD3-603D-588D-00126E02B992}"/>
              </a:ext>
            </a:extLst>
          </p:cNvPr>
          <p:cNvSpPr txBox="1"/>
          <p:nvPr/>
        </p:nvSpPr>
        <p:spPr>
          <a:xfrm rot="5400000">
            <a:off x="1392860" y="5929802"/>
            <a:ext cx="71974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8,2%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D6D0D9D-F8C9-A7D7-C6BC-8257F65F4D4E}"/>
              </a:ext>
            </a:extLst>
          </p:cNvPr>
          <p:cNvSpPr/>
          <p:nvPr/>
        </p:nvSpPr>
        <p:spPr>
          <a:xfrm>
            <a:off x="9936480" y="0"/>
            <a:ext cx="2255520" cy="10744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oben 10">
            <a:extLst>
              <a:ext uri="{FF2B5EF4-FFF2-40B4-BE49-F238E27FC236}">
                <a16:creationId xmlns:a16="http://schemas.microsoft.com/office/drawing/2014/main" id="{B62059FC-EF82-BA44-EFB4-14A35BA57157}"/>
              </a:ext>
            </a:extLst>
          </p:cNvPr>
          <p:cNvSpPr/>
          <p:nvPr/>
        </p:nvSpPr>
        <p:spPr>
          <a:xfrm rot="832116">
            <a:off x="11392042" y="1083539"/>
            <a:ext cx="178200" cy="71677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286FC2-F456-FEC6-682D-0FE24BC11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2" y="1217885"/>
            <a:ext cx="4555058" cy="505827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32BE54-BB31-C857-0992-95313D85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84" b="32777"/>
          <a:stretch/>
        </p:blipFill>
        <p:spPr>
          <a:xfrm>
            <a:off x="5395233" y="2099946"/>
            <a:ext cx="7458621" cy="36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F0DD3-0864-E6ED-83DB-5F463EE06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BF4B7-41DE-40D4-02FE-4A811677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92" y="143965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Stichprobe: Ärzte/Diabetesberater*innen (HCP)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782C10-F135-465B-C9E4-56FFF03AFD01}"/>
              </a:ext>
            </a:extLst>
          </p:cNvPr>
          <p:cNvSpPr txBox="1"/>
          <p:nvPr/>
        </p:nvSpPr>
        <p:spPr>
          <a:xfrm>
            <a:off x="1911558" y="327436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80,5%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EDC15F-DD27-F4BC-13C8-367A382EC889}"/>
              </a:ext>
            </a:extLst>
          </p:cNvPr>
          <p:cNvSpPr txBox="1"/>
          <p:nvPr/>
        </p:nvSpPr>
        <p:spPr>
          <a:xfrm rot="5400000">
            <a:off x="1392860" y="5929802"/>
            <a:ext cx="71974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8,2%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3D76-1E4E-A78C-61AC-7B04D974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49"/>
          <a:stretch/>
        </p:blipFill>
        <p:spPr>
          <a:xfrm>
            <a:off x="301911" y="1357233"/>
            <a:ext cx="5237829" cy="259933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4CA8726-369D-081C-0C9E-53418E17AFA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DBB8D1-16CD-F752-B6AD-DB5F73A7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56" y="4103358"/>
            <a:ext cx="3990871" cy="213296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712DCA-5DDC-25BB-4BC0-F81325CC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83" y="4369066"/>
            <a:ext cx="3310890" cy="20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4EBA718-FD63-A6A5-F734-2CFAA56C9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652" y="1334436"/>
            <a:ext cx="5208324" cy="264705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C565E137-512F-4315-2923-47FC95AE9350}"/>
              </a:ext>
            </a:extLst>
          </p:cNvPr>
          <p:cNvSpPr/>
          <p:nvPr/>
        </p:nvSpPr>
        <p:spPr>
          <a:xfrm>
            <a:off x="5271247" y="1267866"/>
            <a:ext cx="268493" cy="2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20E9FB-5D7B-7A9E-3595-F964455AF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68" y="3981490"/>
            <a:ext cx="2162278" cy="28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259C-E2BC-B600-91C7-7AA8EAF73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CFB2F-F906-6168-247F-556D3643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72" y="121105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Stichprobe: Ärzte/Diabetesberater*innen (HCP)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64A37F-7669-C670-4E6C-77D74218FDE8}"/>
              </a:ext>
            </a:extLst>
          </p:cNvPr>
          <p:cNvSpPr txBox="1"/>
          <p:nvPr/>
        </p:nvSpPr>
        <p:spPr>
          <a:xfrm>
            <a:off x="1911558" y="327436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80,5%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328B39-2D44-A549-731C-43E0B576FD38}"/>
              </a:ext>
            </a:extLst>
          </p:cNvPr>
          <p:cNvSpPr txBox="1"/>
          <p:nvPr/>
        </p:nvSpPr>
        <p:spPr>
          <a:xfrm rot="5400000">
            <a:off x="1392860" y="5929802"/>
            <a:ext cx="71974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8,2%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51C2DC7-F755-A928-4D2C-BCFBFFB7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73" y="1347694"/>
            <a:ext cx="5286414" cy="25812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8CB44E5-AED0-1026-D972-650C1717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688" y="1347694"/>
            <a:ext cx="5476915" cy="253366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A09EBAF-C6CC-9DF6-1ED9-B43745F25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844" y="4200765"/>
            <a:ext cx="4671628" cy="230435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624B9E0-24C8-1F68-41E5-89A72DD05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22" y="4146930"/>
            <a:ext cx="3991004" cy="25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65506-4F8D-C9DA-BD06-4F83219D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DA4DB-13B6-2669-0BE7-28A5450E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72" y="121105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Stichprobe: Ärzte/Diabetesberater*innen (HCP)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2F5D26-B058-B1F5-137F-D213791B1C0D}"/>
              </a:ext>
            </a:extLst>
          </p:cNvPr>
          <p:cNvSpPr txBox="1"/>
          <p:nvPr/>
        </p:nvSpPr>
        <p:spPr>
          <a:xfrm>
            <a:off x="1911558" y="327436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80,5%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84DDB5-CC82-C66D-97D6-309007DE2F98}"/>
              </a:ext>
            </a:extLst>
          </p:cNvPr>
          <p:cNvSpPr txBox="1"/>
          <p:nvPr/>
        </p:nvSpPr>
        <p:spPr>
          <a:xfrm rot="5400000">
            <a:off x="1392860" y="5929802"/>
            <a:ext cx="71974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8,2%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87A75C4-DDA9-73F0-94B8-AE7D1214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73" y="1347694"/>
            <a:ext cx="5286414" cy="25812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A2D25E7-AC51-79AB-9FE7-70785F11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688" y="1443272"/>
            <a:ext cx="5476915" cy="253366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DB93A36-0863-99F1-B674-A64D24CB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13" y="4146930"/>
            <a:ext cx="4671628" cy="230435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6E15139-4EF4-F599-4509-49E530523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58" y="3898566"/>
            <a:ext cx="3991004" cy="25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2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1B0C8-0ED1-E638-766B-5571AFEF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154182"/>
            <a:ext cx="10515600" cy="1325563"/>
          </a:xfrm>
        </p:spPr>
        <p:txBody>
          <a:bodyPr/>
          <a:lstStyle/>
          <a:p>
            <a:r>
              <a:rPr lang="de-DE" dirty="0"/>
              <a:t>Stichprobe: Menschen mit Diabetes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4A8586-7028-CC69-45A5-CDD23B52D1A7}"/>
              </a:ext>
            </a:extLst>
          </p:cNvPr>
          <p:cNvSpPr txBox="1"/>
          <p:nvPr/>
        </p:nvSpPr>
        <p:spPr>
          <a:xfrm>
            <a:off x="5549900" y="1295079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83,8%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0D2407-B1FE-8EC3-9704-7DB1400C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173" y="265232"/>
            <a:ext cx="1207563" cy="46628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A2EC750-B6FA-5CE6-6975-2A509EA389F5}"/>
              </a:ext>
            </a:extLst>
          </p:cNvPr>
          <p:cNvSpPr txBox="1"/>
          <p:nvPr/>
        </p:nvSpPr>
        <p:spPr>
          <a:xfrm>
            <a:off x="10368173" y="7315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PwD</a:t>
            </a: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96BF3B-3FCA-7988-4499-6FCDDC72D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99" y="1365654"/>
            <a:ext cx="4654625" cy="51621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747063-3E80-000B-D9F1-9DE4A8545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244" y="1479745"/>
            <a:ext cx="676105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37C715-FBF0-91BC-C746-D587502E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0D1C8-71B2-3BB5-D5CA-C2BD4C22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154182"/>
            <a:ext cx="10515600" cy="1325563"/>
          </a:xfrm>
        </p:spPr>
        <p:txBody>
          <a:bodyPr/>
          <a:lstStyle/>
          <a:p>
            <a:r>
              <a:rPr lang="de-DE" dirty="0"/>
              <a:t>Stichprobe: Menschen mit Diabetes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09FE9B-5627-6D95-C7CA-35098438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173" y="265232"/>
            <a:ext cx="1207563" cy="46628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BDE4C2B-8CB5-227A-D597-55204AD82D37}"/>
              </a:ext>
            </a:extLst>
          </p:cNvPr>
          <p:cNvSpPr txBox="1"/>
          <p:nvPr/>
        </p:nvSpPr>
        <p:spPr>
          <a:xfrm>
            <a:off x="10368173" y="7315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PwD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0DA62-8336-9B9C-0B21-84FE11B9A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91" y="1312328"/>
            <a:ext cx="3235996" cy="19926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E3EF10-7EEF-67D3-9110-7FAF071BD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86" y="1550885"/>
            <a:ext cx="5661660" cy="22539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8F3DB5-71D0-0A67-656A-5C13DDA33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" y="3940228"/>
            <a:ext cx="5623786" cy="263137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4782ACB-0310-C49F-E315-4DB90FD6E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936" y="3885830"/>
            <a:ext cx="4876800" cy="268577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B79A35A-66D4-E428-F462-985911D0B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86" y="1335139"/>
            <a:ext cx="1501140" cy="28921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1431224-22B6-DBB1-56BE-9D2675D3D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373" y="3505719"/>
            <a:ext cx="2209816" cy="2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8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4F775-11D4-C6D0-8DDF-1E06F218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65" y="204461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Vielen Dank an unsere Kooperationspartner!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A860BF3-9BC1-F498-08C7-3EEABCF2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67" y="2923571"/>
            <a:ext cx="2532371" cy="9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RTSEITE - BVND">
            <a:extLst>
              <a:ext uri="{FF2B5EF4-FFF2-40B4-BE49-F238E27FC236}">
                <a16:creationId xmlns:a16="http://schemas.microsoft.com/office/drawing/2014/main" id="{8CC80EDD-5672-8E59-7AFB-66E3082C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3135513"/>
            <a:ext cx="2272958" cy="3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chweizerische Diabetesgesellschaft">
            <a:extLst>
              <a:ext uri="{FF2B5EF4-FFF2-40B4-BE49-F238E27FC236}">
                <a16:creationId xmlns:a16="http://schemas.microsoft.com/office/drawing/2014/main" id="{62F1AB36-DF42-5139-F9F1-A0BF20E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20" y="1407523"/>
            <a:ext cx="2247871" cy="7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ÖDG: Forschungsprojekt zu Diabetes und Covid-19 | HybridForms">
            <a:extLst>
              <a:ext uri="{FF2B5EF4-FFF2-40B4-BE49-F238E27FC236}">
                <a16:creationId xmlns:a16="http://schemas.microsoft.com/office/drawing/2014/main" id="{F0D23794-8B64-F5F8-3CCA-81EEFE6B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23" y="1529724"/>
            <a:ext cx="3291425" cy="4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MC e. V. | VDBD Logo - BMC e. V.">
            <a:extLst>
              <a:ext uri="{FF2B5EF4-FFF2-40B4-BE49-F238E27FC236}">
                <a16:creationId xmlns:a16="http://schemas.microsoft.com/office/drawing/2014/main" id="{D15CEE12-56D9-97CA-2341-1CC932E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96" y="4059962"/>
            <a:ext cx="1685228" cy="6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abetesDE - Deutsche Diabetes-Hilfe | Stark für Millionen">
            <a:extLst>
              <a:ext uri="{FF2B5EF4-FFF2-40B4-BE49-F238E27FC236}">
                <a16:creationId xmlns:a16="http://schemas.microsoft.com/office/drawing/2014/main" id="{C895B034-6FBB-9B01-05C9-3C0A0C83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1571548"/>
            <a:ext cx="1983361" cy="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Windiab Logo">
            <a:extLst>
              <a:ext uri="{FF2B5EF4-FFF2-40B4-BE49-F238E27FC236}">
                <a16:creationId xmlns:a16="http://schemas.microsoft.com/office/drawing/2014/main" id="{135FD408-7D18-65E2-3519-BBC5CFBD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6" y="3194855"/>
            <a:ext cx="1756066" cy="5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E730FA-3B34-22F4-886F-C8BCFCC99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162" y="5362344"/>
            <a:ext cx="2275062" cy="765186"/>
          </a:xfrm>
          <a:prstGeom prst="rect">
            <a:avLst/>
          </a:prstGeom>
        </p:spPr>
      </p:pic>
      <p:pic>
        <p:nvPicPr>
          <p:cNvPr id="16" name="Picture 2" descr="Diabetes Center Berne">
            <a:extLst>
              <a:ext uri="{FF2B5EF4-FFF2-40B4-BE49-F238E27FC236}">
                <a16:creationId xmlns:a16="http://schemas.microsoft.com/office/drawing/2014/main" id="{A6EEF5D1-6381-2C38-3F94-AF50F1BD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60" y="5146777"/>
            <a:ext cx="1894889" cy="9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C8D92F-40A2-C44E-B207-C3864FA50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0072" y="3063512"/>
            <a:ext cx="1406016" cy="6767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6506BED-7C5E-FA15-4FE2-B2F058342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504" y="3888256"/>
            <a:ext cx="1430447" cy="95061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519130-CBD3-BA6C-D19F-298219043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5266" y="5275409"/>
            <a:ext cx="1278217" cy="832047"/>
          </a:xfrm>
          <a:prstGeom prst="rect">
            <a:avLst/>
          </a:prstGeom>
        </p:spPr>
      </p:pic>
      <p:pic>
        <p:nvPicPr>
          <p:cNvPr id="23" name="Grafik 22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57D5FE63-99A0-6160-1032-9FDAE8E57D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5" y="5333221"/>
            <a:ext cx="1303086" cy="4277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732DF0E-6E79-63B5-9CBA-98173B6366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7888" y="3982132"/>
            <a:ext cx="1269383" cy="11152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52F82B-2A6E-97C7-7A14-8C01D5B72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2963" y="3851379"/>
            <a:ext cx="1428750" cy="13049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1F5DADB-F2B5-04AB-FEB3-6E9C4961F5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8235" y="2296410"/>
            <a:ext cx="2386605" cy="59195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4A89742-CA16-39E7-4450-E275EC82F5F4}"/>
              </a:ext>
            </a:extLst>
          </p:cNvPr>
          <p:cNvCxnSpPr/>
          <p:nvPr/>
        </p:nvCxnSpPr>
        <p:spPr>
          <a:xfrm>
            <a:off x="9380220" y="1571548"/>
            <a:ext cx="0" cy="48062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in Bild, das Schrift, Logo, Symbol, Grafiken enthält.&#10;&#10;Automatisch generierte Beschreibung">
            <a:extLst>
              <a:ext uri="{FF2B5EF4-FFF2-40B4-BE49-F238E27FC236}">
                <a16:creationId xmlns:a16="http://schemas.microsoft.com/office/drawing/2014/main" id="{44C06A8D-DBDD-3C6B-2D80-7C6CB4B474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22" y="4631008"/>
            <a:ext cx="1165853" cy="605697"/>
          </a:xfrm>
          <a:prstGeom prst="rect">
            <a:avLst/>
          </a:prstGeom>
        </p:spPr>
      </p:pic>
      <p:pic>
        <p:nvPicPr>
          <p:cNvPr id="22" name="Grafik 2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4634733B-BB73-D6EC-F984-379BDB655C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64" y="2452327"/>
            <a:ext cx="1855937" cy="617058"/>
          </a:xfrm>
          <a:prstGeom prst="rect">
            <a:avLst/>
          </a:prstGeom>
        </p:spPr>
      </p:pic>
      <p:pic>
        <p:nvPicPr>
          <p:cNvPr id="24" name="Picture 4" descr="Einzelnverpackte Contour Next Sensoren">
            <a:extLst>
              <a:ext uri="{FF2B5EF4-FFF2-40B4-BE49-F238E27FC236}">
                <a16:creationId xmlns:a16="http://schemas.microsoft.com/office/drawing/2014/main" id="{505D5902-35C5-E4FA-8904-538E8EA7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42" y="1806107"/>
            <a:ext cx="2110763" cy="7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25551F8-65A5-FFEC-AF47-FE4CA038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81" y="1332048"/>
            <a:ext cx="1708275" cy="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harmacy Podcast | Omnipod">
            <a:extLst>
              <a:ext uri="{FF2B5EF4-FFF2-40B4-BE49-F238E27FC236}">
                <a16:creationId xmlns:a16="http://schemas.microsoft.com/office/drawing/2014/main" id="{EAF2708B-7F54-28D2-CCC1-5D24F26B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13" y="3515213"/>
            <a:ext cx="1915045" cy="12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nfusionssets">
            <a:extLst>
              <a:ext uri="{FF2B5EF4-FFF2-40B4-BE49-F238E27FC236}">
                <a16:creationId xmlns:a16="http://schemas.microsoft.com/office/drawing/2014/main" id="{8A678A77-FD50-5FA5-962D-54D02149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54" y="2988176"/>
            <a:ext cx="2110764" cy="7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nofi-Aventis Deutschland GmbH - FFMöglichmacher">
            <a:extLst>
              <a:ext uri="{FF2B5EF4-FFF2-40B4-BE49-F238E27FC236}">
                <a16:creationId xmlns:a16="http://schemas.microsoft.com/office/drawing/2014/main" id="{0CBF1A7A-9AA4-E392-8DE1-44F7C6EF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33" y="5131190"/>
            <a:ext cx="1817023" cy="8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654CFA7-4783-FC38-C4B1-A81171D5398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68173" y="265232"/>
            <a:ext cx="1207563" cy="4662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709800-BD39-3588-D2BA-F70D7EF3CA5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30818" y="5969198"/>
            <a:ext cx="1807021" cy="4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20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enutzerdefiniert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3792A"/>
      </a:accent1>
      <a:accent2>
        <a:srgbClr val="267A96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1" ma:contentTypeDescription="Ein neues Dokument erstellen." ma:contentTypeScope="" ma:versionID="f3e23ef8175e1998cec3685ad01124f0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24faa50defc34bdce9d9b8bf42465dbc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696DF8-F66C-4735-A171-EC83DF6BC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a4bb9-ee59-491d-9f40-356adb75c01e"/>
    <ds:schemaRef ds:uri="68fda814-0395-4449-8ae1-cfe51b9db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156F8C-9840-47FA-9A7A-46CFEDDEED49}">
  <ds:schemaRefs>
    <ds:schemaRef ds:uri="http://schemas.microsoft.com/office/2006/metadata/properties"/>
    <ds:schemaRef ds:uri="http://schemas.microsoft.com/office/infopath/2007/PartnerControls"/>
    <ds:schemaRef ds:uri="360a4bb9-ee59-491d-9f40-356adb75c01e"/>
    <ds:schemaRef ds:uri="68fda814-0395-4449-8ae1-cfe51b9db549"/>
  </ds:schemaRefs>
</ds:datastoreItem>
</file>

<file path=customXml/itemProps3.xml><?xml version="1.0" encoding="utf-8"?>
<ds:datastoreItem xmlns:ds="http://schemas.openxmlformats.org/officeDocument/2006/customXml" ds:itemID="{A2E8074A-EA81-42EC-8A67-FC455C471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24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Grandview</vt:lpstr>
      <vt:lpstr>1_Office</vt:lpstr>
      <vt:lpstr>2_Office</vt:lpstr>
      <vt:lpstr>PowerPoint-Präsentation</vt:lpstr>
      <vt:lpstr>Stichprobe: Ärzte/Diabetesberater*innen (HCP)</vt:lpstr>
      <vt:lpstr>Stichprobe: Ärzte/Diabetesberater*innen (HCP)</vt:lpstr>
      <vt:lpstr>Stichprobe: Ärzte/Diabetesberater*innen (HCP)</vt:lpstr>
      <vt:lpstr>Stichprobe: Ärzte/Diabetesberater*innen (HCP)</vt:lpstr>
      <vt:lpstr>Stichprobe: Menschen mit Diabetes</vt:lpstr>
      <vt:lpstr>Stichprobe: Menschen mit Diabetes</vt:lpstr>
      <vt:lpstr>Vielen Dank an unsere Kooperationspartner!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Bernhard Kulzer</dc:creator>
  <cp:lastModifiedBy>Dominic Ehrmann</cp:lastModifiedBy>
  <cp:revision>3</cp:revision>
  <dcterms:created xsi:type="dcterms:W3CDTF">2025-01-21T11:39:01Z</dcterms:created>
  <dcterms:modified xsi:type="dcterms:W3CDTF">2025-02-06T10:36:14Z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</Properties>
</file>