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  <p:sldMasterId id="2147483663" r:id="rId6"/>
  </p:sldMasterIdLst>
  <p:notesMasterIdLst>
    <p:notesMasterId r:id="rId23"/>
  </p:notesMasterIdLst>
  <p:sldIdLst>
    <p:sldId id="305" r:id="rId7"/>
    <p:sldId id="466" r:id="rId8"/>
    <p:sldId id="488" r:id="rId9"/>
    <p:sldId id="296" r:id="rId10"/>
    <p:sldId id="393" r:id="rId11"/>
    <p:sldId id="425" r:id="rId12"/>
    <p:sldId id="430" r:id="rId13"/>
    <p:sldId id="438" r:id="rId14"/>
    <p:sldId id="447" r:id="rId15"/>
    <p:sldId id="451" r:id="rId16"/>
    <p:sldId id="457" r:id="rId17"/>
    <p:sldId id="361" r:id="rId18"/>
    <p:sldId id="462" r:id="rId19"/>
    <p:sldId id="487" r:id="rId20"/>
    <p:sldId id="467" r:id="rId21"/>
    <p:sldId id="42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50C89C0A-1001-47CB-A2E1-0A755C45F141}">
          <p14:sldIdLst>
            <p14:sldId id="305"/>
            <p14:sldId id="466"/>
            <p14:sldId id="488"/>
            <p14:sldId id="296"/>
            <p14:sldId id="393"/>
            <p14:sldId id="425"/>
            <p14:sldId id="430"/>
            <p14:sldId id="438"/>
            <p14:sldId id="447"/>
            <p14:sldId id="451"/>
            <p14:sldId id="457"/>
            <p14:sldId id="361"/>
            <p14:sldId id="462"/>
            <p14:sldId id="487"/>
            <p14:sldId id="467"/>
            <p14:sldId id="42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E7EA2"/>
    <a:srgbClr val="95C623"/>
    <a:srgbClr val="A5A5A5"/>
    <a:srgbClr val="987284"/>
    <a:srgbClr val="FFC000"/>
    <a:srgbClr val="267A96"/>
    <a:srgbClr val="F3792A"/>
    <a:srgbClr val="FFC3AB"/>
    <a:srgbClr val="ABCA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E7F1A5-6F06-4F46-ADEB-5E478B6CFFFD}" v="135" dt="2025-01-22T15:20:29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29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c Ehrmann" userId="6995bea7-8e38-49c8-bd10-bfe45e677c0a" providerId="ADAL" clId="{ABE7F1A5-6F06-4F46-ADEB-5E478B6CFFFD}"/>
    <pc:docChg chg="undo custSel addSld delSld modSld sldOrd modSection">
      <pc:chgData name="Dominic Ehrmann" userId="6995bea7-8e38-49c8-bd10-bfe45e677c0a" providerId="ADAL" clId="{ABE7F1A5-6F06-4F46-ADEB-5E478B6CFFFD}" dt="2025-01-23T08:34:56.886" v="2373" actId="6549"/>
      <pc:docMkLst>
        <pc:docMk/>
      </pc:docMkLst>
      <pc:sldChg chg="del">
        <pc:chgData name="Dominic Ehrmann" userId="6995bea7-8e38-49c8-bd10-bfe45e677c0a" providerId="ADAL" clId="{ABE7F1A5-6F06-4F46-ADEB-5E478B6CFFFD}" dt="2025-01-15T23:42:51.105" v="56" actId="47"/>
        <pc:sldMkLst>
          <pc:docMk/>
          <pc:sldMk cId="1079852090" sldId="278"/>
        </pc:sldMkLst>
      </pc:sldChg>
      <pc:sldChg chg="del">
        <pc:chgData name="Dominic Ehrmann" userId="6995bea7-8e38-49c8-bd10-bfe45e677c0a" providerId="ADAL" clId="{ABE7F1A5-6F06-4F46-ADEB-5E478B6CFFFD}" dt="2025-01-15T23:45:15.090" v="57" actId="47"/>
        <pc:sldMkLst>
          <pc:docMk/>
          <pc:sldMk cId="1899225631" sldId="279"/>
        </pc:sldMkLst>
      </pc:sldChg>
      <pc:sldChg chg="del">
        <pc:chgData name="Dominic Ehrmann" userId="6995bea7-8e38-49c8-bd10-bfe45e677c0a" providerId="ADAL" clId="{ABE7F1A5-6F06-4F46-ADEB-5E478B6CFFFD}" dt="2025-01-15T23:45:23.214" v="58" actId="47"/>
        <pc:sldMkLst>
          <pc:docMk/>
          <pc:sldMk cId="4130656103" sldId="280"/>
        </pc:sldMkLst>
      </pc:sldChg>
      <pc:sldChg chg="del">
        <pc:chgData name="Dominic Ehrmann" userId="6995bea7-8e38-49c8-bd10-bfe45e677c0a" providerId="ADAL" clId="{ABE7F1A5-6F06-4F46-ADEB-5E478B6CFFFD}" dt="2025-01-15T23:45:31.552" v="68" actId="47"/>
        <pc:sldMkLst>
          <pc:docMk/>
          <pc:sldMk cId="1691535302" sldId="281"/>
        </pc:sldMkLst>
      </pc:sldChg>
      <pc:sldChg chg="del">
        <pc:chgData name="Dominic Ehrmann" userId="6995bea7-8e38-49c8-bd10-bfe45e677c0a" providerId="ADAL" clId="{ABE7F1A5-6F06-4F46-ADEB-5E478B6CFFFD}" dt="2025-01-15T23:45:45.728" v="72" actId="47"/>
        <pc:sldMkLst>
          <pc:docMk/>
          <pc:sldMk cId="3599263235" sldId="282"/>
        </pc:sldMkLst>
      </pc:sldChg>
      <pc:sldChg chg="del">
        <pc:chgData name="Dominic Ehrmann" userId="6995bea7-8e38-49c8-bd10-bfe45e677c0a" providerId="ADAL" clId="{ABE7F1A5-6F06-4F46-ADEB-5E478B6CFFFD}" dt="2025-01-15T23:45:47.263" v="74" actId="47"/>
        <pc:sldMkLst>
          <pc:docMk/>
          <pc:sldMk cId="3441833543" sldId="283"/>
        </pc:sldMkLst>
      </pc:sldChg>
      <pc:sldChg chg="del">
        <pc:chgData name="Dominic Ehrmann" userId="6995bea7-8e38-49c8-bd10-bfe45e677c0a" providerId="ADAL" clId="{ABE7F1A5-6F06-4F46-ADEB-5E478B6CFFFD}" dt="2025-01-15T23:45:48.851" v="76" actId="47"/>
        <pc:sldMkLst>
          <pc:docMk/>
          <pc:sldMk cId="3137291397" sldId="284"/>
        </pc:sldMkLst>
      </pc:sldChg>
      <pc:sldChg chg="del">
        <pc:chgData name="Dominic Ehrmann" userId="6995bea7-8e38-49c8-bd10-bfe45e677c0a" providerId="ADAL" clId="{ABE7F1A5-6F06-4F46-ADEB-5E478B6CFFFD}" dt="2025-01-15T23:45:52.763" v="80" actId="47"/>
        <pc:sldMkLst>
          <pc:docMk/>
          <pc:sldMk cId="1362884029" sldId="285"/>
        </pc:sldMkLst>
      </pc:sldChg>
      <pc:sldChg chg="del">
        <pc:chgData name="Dominic Ehrmann" userId="6995bea7-8e38-49c8-bd10-bfe45e677c0a" providerId="ADAL" clId="{ABE7F1A5-6F06-4F46-ADEB-5E478B6CFFFD}" dt="2025-01-15T23:45:57.628" v="86" actId="47"/>
        <pc:sldMkLst>
          <pc:docMk/>
          <pc:sldMk cId="4187946321" sldId="286"/>
        </pc:sldMkLst>
      </pc:sldChg>
      <pc:sldChg chg="del">
        <pc:chgData name="Dominic Ehrmann" userId="6995bea7-8e38-49c8-bd10-bfe45e677c0a" providerId="ADAL" clId="{ABE7F1A5-6F06-4F46-ADEB-5E478B6CFFFD}" dt="2025-01-15T23:45:58.438" v="87" actId="47"/>
        <pc:sldMkLst>
          <pc:docMk/>
          <pc:sldMk cId="369088688" sldId="287"/>
        </pc:sldMkLst>
      </pc:sldChg>
      <pc:sldChg chg="del">
        <pc:chgData name="Dominic Ehrmann" userId="6995bea7-8e38-49c8-bd10-bfe45e677c0a" providerId="ADAL" clId="{ABE7F1A5-6F06-4F46-ADEB-5E478B6CFFFD}" dt="2025-01-15T23:46:01.313" v="91" actId="47"/>
        <pc:sldMkLst>
          <pc:docMk/>
          <pc:sldMk cId="3552936420" sldId="289"/>
        </pc:sldMkLst>
      </pc:sldChg>
      <pc:sldChg chg="del">
        <pc:chgData name="Dominic Ehrmann" userId="6995bea7-8e38-49c8-bd10-bfe45e677c0a" providerId="ADAL" clId="{ABE7F1A5-6F06-4F46-ADEB-5E478B6CFFFD}" dt="2025-01-20T11:07:26.400" v="299" actId="47"/>
        <pc:sldMkLst>
          <pc:docMk/>
          <pc:sldMk cId="1191466917" sldId="290"/>
        </pc:sldMkLst>
      </pc:sldChg>
      <pc:sldChg chg="del">
        <pc:chgData name="Dominic Ehrmann" userId="6995bea7-8e38-49c8-bd10-bfe45e677c0a" providerId="ADAL" clId="{ABE7F1A5-6F06-4F46-ADEB-5E478B6CFFFD}" dt="2025-01-15T23:46:15.678" v="97" actId="47"/>
        <pc:sldMkLst>
          <pc:docMk/>
          <pc:sldMk cId="262876477" sldId="291"/>
        </pc:sldMkLst>
      </pc:sldChg>
      <pc:sldChg chg="add del">
        <pc:chgData name="Dominic Ehrmann" userId="6995bea7-8e38-49c8-bd10-bfe45e677c0a" providerId="ADAL" clId="{ABE7F1A5-6F06-4F46-ADEB-5E478B6CFFFD}" dt="2025-01-15T23:47:07.305" v="105" actId="47"/>
        <pc:sldMkLst>
          <pc:docMk/>
          <pc:sldMk cId="632433712" sldId="293"/>
        </pc:sldMkLst>
      </pc:sldChg>
      <pc:sldChg chg="del">
        <pc:chgData name="Dominic Ehrmann" userId="6995bea7-8e38-49c8-bd10-bfe45e677c0a" providerId="ADAL" clId="{ABE7F1A5-6F06-4F46-ADEB-5E478B6CFFFD}" dt="2025-01-15T23:59:06.237" v="294" actId="47"/>
        <pc:sldMkLst>
          <pc:docMk/>
          <pc:sldMk cId="2772166580" sldId="294"/>
        </pc:sldMkLst>
      </pc:sldChg>
      <pc:sldChg chg="del">
        <pc:chgData name="Dominic Ehrmann" userId="6995bea7-8e38-49c8-bd10-bfe45e677c0a" providerId="ADAL" clId="{ABE7F1A5-6F06-4F46-ADEB-5E478B6CFFFD}" dt="2025-01-15T23:47:42.711" v="113" actId="47"/>
        <pc:sldMkLst>
          <pc:docMk/>
          <pc:sldMk cId="593823929" sldId="295"/>
        </pc:sldMkLst>
      </pc:sldChg>
      <pc:sldChg chg="addSp modSp mod modAnim">
        <pc:chgData name="Dominic Ehrmann" userId="6995bea7-8e38-49c8-bd10-bfe45e677c0a" providerId="ADAL" clId="{ABE7F1A5-6F06-4F46-ADEB-5E478B6CFFFD}" dt="2025-01-22T15:20:08.834" v="2368"/>
        <pc:sldMkLst>
          <pc:docMk/>
          <pc:sldMk cId="856022081" sldId="296"/>
        </pc:sldMkLst>
        <pc:spChg chg="mod">
          <ac:chgData name="Dominic Ehrmann" userId="6995bea7-8e38-49c8-bd10-bfe45e677c0a" providerId="ADAL" clId="{ABE7F1A5-6F06-4F46-ADEB-5E478B6CFFFD}" dt="2025-01-21T17:28:08.421" v="1718" actId="20577"/>
          <ac:spMkLst>
            <pc:docMk/>
            <pc:sldMk cId="856022081" sldId="296"/>
            <ac:spMk id="2" creationId="{20DF7E5E-97BB-6384-E0B6-F2470E339C44}"/>
          </ac:spMkLst>
        </pc:spChg>
        <pc:spChg chg="add mod">
          <ac:chgData name="Dominic Ehrmann" userId="6995bea7-8e38-49c8-bd10-bfe45e677c0a" providerId="ADAL" clId="{ABE7F1A5-6F06-4F46-ADEB-5E478B6CFFFD}" dt="2025-01-21T17:27:09.084" v="1699" actId="20577"/>
          <ac:spMkLst>
            <pc:docMk/>
            <pc:sldMk cId="856022081" sldId="296"/>
            <ac:spMk id="5" creationId="{B8619F7D-1926-EDE9-F1E7-DA77685D283C}"/>
          </ac:spMkLst>
        </pc:spChg>
        <pc:spChg chg="add mod">
          <ac:chgData name="Dominic Ehrmann" userId="6995bea7-8e38-49c8-bd10-bfe45e677c0a" providerId="ADAL" clId="{ABE7F1A5-6F06-4F46-ADEB-5E478B6CFFFD}" dt="2025-01-21T17:27:52.287" v="1703" actId="20577"/>
          <ac:spMkLst>
            <pc:docMk/>
            <pc:sldMk cId="856022081" sldId="296"/>
            <ac:spMk id="7" creationId="{724AD874-1A58-0919-8DCE-7A6856C76C36}"/>
          </ac:spMkLst>
        </pc:spChg>
        <pc:spChg chg="add mod">
          <ac:chgData name="Dominic Ehrmann" userId="6995bea7-8e38-49c8-bd10-bfe45e677c0a" providerId="ADAL" clId="{ABE7F1A5-6F06-4F46-ADEB-5E478B6CFFFD}" dt="2025-01-21T17:42:05.454" v="2320"/>
          <ac:spMkLst>
            <pc:docMk/>
            <pc:sldMk cId="856022081" sldId="296"/>
            <ac:spMk id="8" creationId="{49A2D4BD-0EA5-DC1B-2136-E7B1E6419992}"/>
          </ac:spMkLst>
        </pc:spChg>
        <pc:graphicFrameChg chg="mod">
          <ac:chgData name="Dominic Ehrmann" userId="6995bea7-8e38-49c8-bd10-bfe45e677c0a" providerId="ADAL" clId="{ABE7F1A5-6F06-4F46-ADEB-5E478B6CFFFD}" dt="2025-01-21T16:32:30.967" v="546" actId="403"/>
          <ac:graphicFrameMkLst>
            <pc:docMk/>
            <pc:sldMk cId="856022081" sldId="296"/>
            <ac:graphicFrameMk id="6" creationId="{AB1E6FD7-7867-6A61-A820-32B2D49A5D65}"/>
          </ac:graphicFrameMkLst>
        </pc:graphicFrameChg>
        <pc:cxnChg chg="add mod">
          <ac:chgData name="Dominic Ehrmann" userId="6995bea7-8e38-49c8-bd10-bfe45e677c0a" providerId="ADAL" clId="{ABE7F1A5-6F06-4F46-ADEB-5E478B6CFFFD}" dt="2025-01-21T16:33:16.146" v="562" actId="1036"/>
          <ac:cxnSpMkLst>
            <pc:docMk/>
            <pc:sldMk cId="856022081" sldId="296"/>
            <ac:cxnSpMk id="4" creationId="{3DB7D1BD-4E9E-82C0-6D72-27CB742F24FA}"/>
          </ac:cxnSpMkLst>
        </pc:cxnChg>
      </pc:sldChg>
      <pc:sldChg chg="del">
        <pc:chgData name="Dominic Ehrmann" userId="6995bea7-8e38-49c8-bd10-bfe45e677c0a" providerId="ADAL" clId="{ABE7F1A5-6F06-4F46-ADEB-5E478B6CFFFD}" dt="2025-01-15T23:50:46.551" v="163" actId="47"/>
        <pc:sldMkLst>
          <pc:docMk/>
          <pc:sldMk cId="3816421314" sldId="297"/>
        </pc:sldMkLst>
      </pc:sldChg>
      <pc:sldChg chg="del">
        <pc:chgData name="Dominic Ehrmann" userId="6995bea7-8e38-49c8-bd10-bfe45e677c0a" providerId="ADAL" clId="{ABE7F1A5-6F06-4F46-ADEB-5E478B6CFFFD}" dt="2025-01-15T23:50:55.601" v="169" actId="47"/>
        <pc:sldMkLst>
          <pc:docMk/>
          <pc:sldMk cId="2141340319" sldId="298"/>
        </pc:sldMkLst>
      </pc:sldChg>
      <pc:sldChg chg="addSp modSp mod">
        <pc:chgData name="Dominic Ehrmann" userId="6995bea7-8e38-49c8-bd10-bfe45e677c0a" providerId="ADAL" clId="{ABE7F1A5-6F06-4F46-ADEB-5E478B6CFFFD}" dt="2025-01-21T17:20:11.831" v="1349" actId="1035"/>
        <pc:sldMkLst>
          <pc:docMk/>
          <pc:sldMk cId="3210111271" sldId="305"/>
        </pc:sldMkLst>
        <pc:spChg chg="add mod">
          <ac:chgData name="Dominic Ehrmann" userId="6995bea7-8e38-49c8-bd10-bfe45e677c0a" providerId="ADAL" clId="{ABE7F1A5-6F06-4F46-ADEB-5E478B6CFFFD}" dt="2025-01-21T17:02:18.099" v="1106" actId="14100"/>
          <ac:spMkLst>
            <pc:docMk/>
            <pc:sldMk cId="3210111271" sldId="305"/>
            <ac:spMk id="2" creationId="{9DBDC469-1743-3A9E-7A4F-65F0C20FD5E3}"/>
          </ac:spMkLst>
        </pc:spChg>
        <pc:spChg chg="mod">
          <ac:chgData name="Dominic Ehrmann" userId="6995bea7-8e38-49c8-bd10-bfe45e677c0a" providerId="ADAL" clId="{ABE7F1A5-6F06-4F46-ADEB-5E478B6CFFFD}" dt="2025-01-21T17:20:11.831" v="1349" actId="1035"/>
          <ac:spMkLst>
            <pc:docMk/>
            <pc:sldMk cId="3210111271" sldId="305"/>
            <ac:spMk id="3" creationId="{F22AFFC5-DD4E-55F2-37D1-FD86622C74F2}"/>
          </ac:spMkLst>
        </pc:spChg>
      </pc:sldChg>
      <pc:sldChg chg="del">
        <pc:chgData name="Dominic Ehrmann" userId="6995bea7-8e38-49c8-bd10-bfe45e677c0a" providerId="ADAL" clId="{ABE7F1A5-6F06-4F46-ADEB-5E478B6CFFFD}" dt="2025-01-15T23:45:26.084" v="60" actId="47"/>
        <pc:sldMkLst>
          <pc:docMk/>
          <pc:sldMk cId="3441378363" sldId="306"/>
        </pc:sldMkLst>
      </pc:sldChg>
      <pc:sldChg chg="del">
        <pc:chgData name="Dominic Ehrmann" userId="6995bea7-8e38-49c8-bd10-bfe45e677c0a" providerId="ADAL" clId="{ABE7F1A5-6F06-4F46-ADEB-5E478B6CFFFD}" dt="2025-01-15T23:45:25.135" v="59" actId="47"/>
        <pc:sldMkLst>
          <pc:docMk/>
          <pc:sldMk cId="2425088597" sldId="308"/>
        </pc:sldMkLst>
      </pc:sldChg>
      <pc:sldChg chg="del">
        <pc:chgData name="Dominic Ehrmann" userId="6995bea7-8e38-49c8-bd10-bfe45e677c0a" providerId="ADAL" clId="{ABE7F1A5-6F06-4F46-ADEB-5E478B6CFFFD}" dt="2025-01-15T23:45:28.150" v="64" actId="47"/>
        <pc:sldMkLst>
          <pc:docMk/>
          <pc:sldMk cId="4066323090" sldId="309"/>
        </pc:sldMkLst>
      </pc:sldChg>
      <pc:sldChg chg="del">
        <pc:chgData name="Dominic Ehrmann" userId="6995bea7-8e38-49c8-bd10-bfe45e677c0a" providerId="ADAL" clId="{ABE7F1A5-6F06-4F46-ADEB-5E478B6CFFFD}" dt="2025-01-15T23:45:33.333" v="69" actId="47"/>
        <pc:sldMkLst>
          <pc:docMk/>
          <pc:sldMk cId="2796013974" sldId="310"/>
        </pc:sldMkLst>
      </pc:sldChg>
      <pc:sldChg chg="del">
        <pc:chgData name="Dominic Ehrmann" userId="6995bea7-8e38-49c8-bd10-bfe45e677c0a" providerId="ADAL" clId="{ABE7F1A5-6F06-4F46-ADEB-5E478B6CFFFD}" dt="2025-01-15T23:45:37.033" v="70" actId="47"/>
        <pc:sldMkLst>
          <pc:docMk/>
          <pc:sldMk cId="434888028" sldId="311"/>
        </pc:sldMkLst>
      </pc:sldChg>
      <pc:sldChg chg="del">
        <pc:chgData name="Dominic Ehrmann" userId="6995bea7-8e38-49c8-bd10-bfe45e677c0a" providerId="ADAL" clId="{ABE7F1A5-6F06-4F46-ADEB-5E478B6CFFFD}" dt="2025-01-15T23:45:39.193" v="71" actId="47"/>
        <pc:sldMkLst>
          <pc:docMk/>
          <pc:sldMk cId="698220075" sldId="312"/>
        </pc:sldMkLst>
      </pc:sldChg>
      <pc:sldChg chg="del">
        <pc:chgData name="Dominic Ehrmann" userId="6995bea7-8e38-49c8-bd10-bfe45e677c0a" providerId="ADAL" clId="{ABE7F1A5-6F06-4F46-ADEB-5E478B6CFFFD}" dt="2025-01-15T23:45:51.706" v="78" actId="47"/>
        <pc:sldMkLst>
          <pc:docMk/>
          <pc:sldMk cId="293019548" sldId="313"/>
        </pc:sldMkLst>
      </pc:sldChg>
      <pc:sldChg chg="del">
        <pc:chgData name="Dominic Ehrmann" userId="6995bea7-8e38-49c8-bd10-bfe45e677c0a" providerId="ADAL" clId="{ABE7F1A5-6F06-4F46-ADEB-5E478B6CFFFD}" dt="2025-01-15T23:45:52.157" v="79" actId="47"/>
        <pc:sldMkLst>
          <pc:docMk/>
          <pc:sldMk cId="622236121" sldId="314"/>
        </pc:sldMkLst>
      </pc:sldChg>
      <pc:sldChg chg="del">
        <pc:chgData name="Dominic Ehrmann" userId="6995bea7-8e38-49c8-bd10-bfe45e677c0a" providerId="ADAL" clId="{ABE7F1A5-6F06-4F46-ADEB-5E478B6CFFFD}" dt="2025-01-15T23:45:46.463" v="73" actId="47"/>
        <pc:sldMkLst>
          <pc:docMk/>
          <pc:sldMk cId="3164366635" sldId="315"/>
        </pc:sldMkLst>
      </pc:sldChg>
      <pc:sldChg chg="del">
        <pc:chgData name="Dominic Ehrmann" userId="6995bea7-8e38-49c8-bd10-bfe45e677c0a" providerId="ADAL" clId="{ABE7F1A5-6F06-4F46-ADEB-5E478B6CFFFD}" dt="2025-01-15T23:45:48.073" v="75" actId="47"/>
        <pc:sldMkLst>
          <pc:docMk/>
          <pc:sldMk cId="763703198" sldId="316"/>
        </pc:sldMkLst>
      </pc:sldChg>
      <pc:sldChg chg="del">
        <pc:chgData name="Dominic Ehrmann" userId="6995bea7-8e38-49c8-bd10-bfe45e677c0a" providerId="ADAL" clId="{ABE7F1A5-6F06-4F46-ADEB-5E478B6CFFFD}" dt="2025-01-15T23:45:23.214" v="58" actId="47"/>
        <pc:sldMkLst>
          <pc:docMk/>
          <pc:sldMk cId="4290080797" sldId="317"/>
        </pc:sldMkLst>
      </pc:sldChg>
      <pc:sldChg chg="del">
        <pc:chgData name="Dominic Ehrmann" userId="6995bea7-8e38-49c8-bd10-bfe45e677c0a" providerId="ADAL" clId="{ABE7F1A5-6F06-4F46-ADEB-5E478B6CFFFD}" dt="2025-01-15T23:45:26.572" v="61" actId="47"/>
        <pc:sldMkLst>
          <pc:docMk/>
          <pc:sldMk cId="4118190370" sldId="318"/>
        </pc:sldMkLst>
      </pc:sldChg>
      <pc:sldChg chg="del">
        <pc:chgData name="Dominic Ehrmann" userId="6995bea7-8e38-49c8-bd10-bfe45e677c0a" providerId="ADAL" clId="{ABE7F1A5-6F06-4F46-ADEB-5E478B6CFFFD}" dt="2025-01-15T23:45:27.010" v="62" actId="47"/>
        <pc:sldMkLst>
          <pc:docMk/>
          <pc:sldMk cId="82494564" sldId="319"/>
        </pc:sldMkLst>
      </pc:sldChg>
      <pc:sldChg chg="del">
        <pc:chgData name="Dominic Ehrmann" userId="6995bea7-8e38-49c8-bd10-bfe45e677c0a" providerId="ADAL" clId="{ABE7F1A5-6F06-4F46-ADEB-5E478B6CFFFD}" dt="2025-01-15T23:45:27.405" v="63" actId="47"/>
        <pc:sldMkLst>
          <pc:docMk/>
          <pc:sldMk cId="2870250039" sldId="320"/>
        </pc:sldMkLst>
      </pc:sldChg>
      <pc:sldChg chg="del">
        <pc:chgData name="Dominic Ehrmann" userId="6995bea7-8e38-49c8-bd10-bfe45e677c0a" providerId="ADAL" clId="{ABE7F1A5-6F06-4F46-ADEB-5E478B6CFFFD}" dt="2025-01-15T23:45:28.528" v="65" actId="47"/>
        <pc:sldMkLst>
          <pc:docMk/>
          <pc:sldMk cId="2210836430" sldId="321"/>
        </pc:sldMkLst>
      </pc:sldChg>
      <pc:sldChg chg="del">
        <pc:chgData name="Dominic Ehrmann" userId="6995bea7-8e38-49c8-bd10-bfe45e677c0a" providerId="ADAL" clId="{ABE7F1A5-6F06-4F46-ADEB-5E478B6CFFFD}" dt="2025-01-15T23:45:29.072" v="66" actId="47"/>
        <pc:sldMkLst>
          <pc:docMk/>
          <pc:sldMk cId="3956283632" sldId="322"/>
        </pc:sldMkLst>
      </pc:sldChg>
      <pc:sldChg chg="del">
        <pc:chgData name="Dominic Ehrmann" userId="6995bea7-8e38-49c8-bd10-bfe45e677c0a" providerId="ADAL" clId="{ABE7F1A5-6F06-4F46-ADEB-5E478B6CFFFD}" dt="2025-01-15T23:45:30.360" v="67" actId="47"/>
        <pc:sldMkLst>
          <pc:docMk/>
          <pc:sldMk cId="565987824" sldId="323"/>
        </pc:sldMkLst>
      </pc:sldChg>
      <pc:sldChg chg="del">
        <pc:chgData name="Dominic Ehrmann" userId="6995bea7-8e38-49c8-bd10-bfe45e677c0a" providerId="ADAL" clId="{ABE7F1A5-6F06-4F46-ADEB-5E478B6CFFFD}" dt="2025-01-15T23:45:50.975" v="77" actId="47"/>
        <pc:sldMkLst>
          <pc:docMk/>
          <pc:sldMk cId="1629318550" sldId="324"/>
        </pc:sldMkLst>
      </pc:sldChg>
      <pc:sldChg chg="del">
        <pc:chgData name="Dominic Ehrmann" userId="6995bea7-8e38-49c8-bd10-bfe45e677c0a" providerId="ADAL" clId="{ABE7F1A5-6F06-4F46-ADEB-5E478B6CFFFD}" dt="2025-01-15T23:45:53.293" v="81" actId="47"/>
        <pc:sldMkLst>
          <pc:docMk/>
          <pc:sldMk cId="2391460920" sldId="325"/>
        </pc:sldMkLst>
      </pc:sldChg>
      <pc:sldChg chg="del">
        <pc:chgData name="Dominic Ehrmann" userId="6995bea7-8e38-49c8-bd10-bfe45e677c0a" providerId="ADAL" clId="{ABE7F1A5-6F06-4F46-ADEB-5E478B6CFFFD}" dt="2025-01-15T23:45:53.814" v="82" actId="47"/>
        <pc:sldMkLst>
          <pc:docMk/>
          <pc:sldMk cId="1614393322" sldId="326"/>
        </pc:sldMkLst>
      </pc:sldChg>
      <pc:sldChg chg="del">
        <pc:chgData name="Dominic Ehrmann" userId="6995bea7-8e38-49c8-bd10-bfe45e677c0a" providerId="ADAL" clId="{ABE7F1A5-6F06-4F46-ADEB-5E478B6CFFFD}" dt="2025-01-15T23:45:54.283" v="83" actId="47"/>
        <pc:sldMkLst>
          <pc:docMk/>
          <pc:sldMk cId="268673152" sldId="327"/>
        </pc:sldMkLst>
      </pc:sldChg>
      <pc:sldChg chg="del">
        <pc:chgData name="Dominic Ehrmann" userId="6995bea7-8e38-49c8-bd10-bfe45e677c0a" providerId="ADAL" clId="{ABE7F1A5-6F06-4F46-ADEB-5E478B6CFFFD}" dt="2025-01-15T23:45:54.773" v="84" actId="47"/>
        <pc:sldMkLst>
          <pc:docMk/>
          <pc:sldMk cId="2766844734" sldId="328"/>
        </pc:sldMkLst>
      </pc:sldChg>
      <pc:sldChg chg="del">
        <pc:chgData name="Dominic Ehrmann" userId="6995bea7-8e38-49c8-bd10-bfe45e677c0a" providerId="ADAL" clId="{ABE7F1A5-6F06-4F46-ADEB-5E478B6CFFFD}" dt="2025-01-15T23:45:58.903" v="88" actId="47"/>
        <pc:sldMkLst>
          <pc:docMk/>
          <pc:sldMk cId="1870685082" sldId="329"/>
        </pc:sldMkLst>
      </pc:sldChg>
      <pc:sldChg chg="del">
        <pc:chgData name="Dominic Ehrmann" userId="6995bea7-8e38-49c8-bd10-bfe45e677c0a" providerId="ADAL" clId="{ABE7F1A5-6F06-4F46-ADEB-5E478B6CFFFD}" dt="2025-01-15T23:45:59.603" v="89" actId="47"/>
        <pc:sldMkLst>
          <pc:docMk/>
          <pc:sldMk cId="1239978961" sldId="330"/>
        </pc:sldMkLst>
      </pc:sldChg>
      <pc:sldChg chg="del">
        <pc:chgData name="Dominic Ehrmann" userId="6995bea7-8e38-49c8-bd10-bfe45e677c0a" providerId="ADAL" clId="{ABE7F1A5-6F06-4F46-ADEB-5E478B6CFFFD}" dt="2025-01-15T23:46:00.338" v="90" actId="47"/>
        <pc:sldMkLst>
          <pc:docMk/>
          <pc:sldMk cId="1297418577" sldId="331"/>
        </pc:sldMkLst>
      </pc:sldChg>
      <pc:sldChg chg="del">
        <pc:chgData name="Dominic Ehrmann" userId="6995bea7-8e38-49c8-bd10-bfe45e677c0a" providerId="ADAL" clId="{ABE7F1A5-6F06-4F46-ADEB-5E478B6CFFFD}" dt="2025-01-15T23:46:02.025" v="92" actId="47"/>
        <pc:sldMkLst>
          <pc:docMk/>
          <pc:sldMk cId="1662749665" sldId="334"/>
        </pc:sldMkLst>
      </pc:sldChg>
      <pc:sldChg chg="del">
        <pc:chgData name="Dominic Ehrmann" userId="6995bea7-8e38-49c8-bd10-bfe45e677c0a" providerId="ADAL" clId="{ABE7F1A5-6F06-4F46-ADEB-5E478B6CFFFD}" dt="2025-01-15T23:46:02.463" v="93" actId="47"/>
        <pc:sldMkLst>
          <pc:docMk/>
          <pc:sldMk cId="1223443090" sldId="335"/>
        </pc:sldMkLst>
      </pc:sldChg>
      <pc:sldChg chg="del">
        <pc:chgData name="Dominic Ehrmann" userId="6995bea7-8e38-49c8-bd10-bfe45e677c0a" providerId="ADAL" clId="{ABE7F1A5-6F06-4F46-ADEB-5E478B6CFFFD}" dt="2025-01-15T23:46:03.236" v="94" actId="47"/>
        <pc:sldMkLst>
          <pc:docMk/>
          <pc:sldMk cId="3026987306" sldId="336"/>
        </pc:sldMkLst>
      </pc:sldChg>
      <pc:sldChg chg="del">
        <pc:chgData name="Dominic Ehrmann" userId="6995bea7-8e38-49c8-bd10-bfe45e677c0a" providerId="ADAL" clId="{ABE7F1A5-6F06-4F46-ADEB-5E478B6CFFFD}" dt="2025-01-15T23:46:03.923" v="95" actId="47"/>
        <pc:sldMkLst>
          <pc:docMk/>
          <pc:sldMk cId="2504038700" sldId="337"/>
        </pc:sldMkLst>
      </pc:sldChg>
      <pc:sldChg chg="del">
        <pc:chgData name="Dominic Ehrmann" userId="6995bea7-8e38-49c8-bd10-bfe45e677c0a" providerId="ADAL" clId="{ABE7F1A5-6F06-4F46-ADEB-5E478B6CFFFD}" dt="2025-01-15T23:46:04.618" v="96" actId="47"/>
        <pc:sldMkLst>
          <pc:docMk/>
          <pc:sldMk cId="1607864" sldId="338"/>
        </pc:sldMkLst>
      </pc:sldChg>
      <pc:sldChg chg="del">
        <pc:chgData name="Dominic Ehrmann" userId="6995bea7-8e38-49c8-bd10-bfe45e677c0a" providerId="ADAL" clId="{ABE7F1A5-6F06-4F46-ADEB-5E478B6CFFFD}" dt="2025-01-15T23:46:16.198" v="98" actId="47"/>
        <pc:sldMkLst>
          <pc:docMk/>
          <pc:sldMk cId="799330893" sldId="339"/>
        </pc:sldMkLst>
      </pc:sldChg>
      <pc:sldChg chg="del">
        <pc:chgData name="Dominic Ehrmann" userId="6995bea7-8e38-49c8-bd10-bfe45e677c0a" providerId="ADAL" clId="{ABE7F1A5-6F06-4F46-ADEB-5E478B6CFFFD}" dt="2025-01-15T23:46:16.687" v="99" actId="47"/>
        <pc:sldMkLst>
          <pc:docMk/>
          <pc:sldMk cId="3795284219" sldId="340"/>
        </pc:sldMkLst>
      </pc:sldChg>
      <pc:sldChg chg="addSp modSp del">
        <pc:chgData name="Dominic Ehrmann" userId="6995bea7-8e38-49c8-bd10-bfe45e677c0a" providerId="ADAL" clId="{ABE7F1A5-6F06-4F46-ADEB-5E478B6CFFFD}" dt="2025-01-21T16:28:14.254" v="463" actId="47"/>
        <pc:sldMkLst>
          <pc:docMk/>
          <pc:sldMk cId="132822169" sldId="341"/>
        </pc:sldMkLst>
      </pc:sldChg>
      <pc:sldChg chg="del">
        <pc:chgData name="Dominic Ehrmann" userId="6995bea7-8e38-49c8-bd10-bfe45e677c0a" providerId="ADAL" clId="{ABE7F1A5-6F06-4F46-ADEB-5E478B6CFFFD}" dt="2025-01-15T23:46:23.853" v="101" actId="47"/>
        <pc:sldMkLst>
          <pc:docMk/>
          <pc:sldMk cId="1725385961" sldId="342"/>
        </pc:sldMkLst>
      </pc:sldChg>
      <pc:sldChg chg="del">
        <pc:chgData name="Dominic Ehrmann" userId="6995bea7-8e38-49c8-bd10-bfe45e677c0a" providerId="ADAL" clId="{ABE7F1A5-6F06-4F46-ADEB-5E478B6CFFFD}" dt="2025-01-15T23:46:25.143" v="102" actId="47"/>
        <pc:sldMkLst>
          <pc:docMk/>
          <pc:sldMk cId="660209429" sldId="343"/>
        </pc:sldMkLst>
      </pc:sldChg>
      <pc:sldChg chg="del">
        <pc:chgData name="Dominic Ehrmann" userId="6995bea7-8e38-49c8-bd10-bfe45e677c0a" providerId="ADAL" clId="{ABE7F1A5-6F06-4F46-ADEB-5E478B6CFFFD}" dt="2025-01-15T23:47:09.620" v="108" actId="47"/>
        <pc:sldMkLst>
          <pc:docMk/>
          <pc:sldMk cId="1072132606" sldId="344"/>
        </pc:sldMkLst>
      </pc:sldChg>
      <pc:sldChg chg="del">
        <pc:chgData name="Dominic Ehrmann" userId="6995bea7-8e38-49c8-bd10-bfe45e677c0a" providerId="ADAL" clId="{ABE7F1A5-6F06-4F46-ADEB-5E478B6CFFFD}" dt="2025-01-15T23:47:12.213" v="110" actId="47"/>
        <pc:sldMkLst>
          <pc:docMk/>
          <pc:sldMk cId="3488348840" sldId="345"/>
        </pc:sldMkLst>
      </pc:sldChg>
      <pc:sldChg chg="del">
        <pc:chgData name="Dominic Ehrmann" userId="6995bea7-8e38-49c8-bd10-bfe45e677c0a" providerId="ADAL" clId="{ABE7F1A5-6F06-4F46-ADEB-5E478B6CFFFD}" dt="2025-01-15T23:47:08.149" v="106" actId="47"/>
        <pc:sldMkLst>
          <pc:docMk/>
          <pc:sldMk cId="4166573502" sldId="346"/>
        </pc:sldMkLst>
      </pc:sldChg>
      <pc:sldChg chg="del">
        <pc:chgData name="Dominic Ehrmann" userId="6995bea7-8e38-49c8-bd10-bfe45e677c0a" providerId="ADAL" clId="{ABE7F1A5-6F06-4F46-ADEB-5E478B6CFFFD}" dt="2025-01-15T23:47:08.898" v="107" actId="47"/>
        <pc:sldMkLst>
          <pc:docMk/>
          <pc:sldMk cId="2997670656" sldId="347"/>
        </pc:sldMkLst>
      </pc:sldChg>
      <pc:sldChg chg="del">
        <pc:chgData name="Dominic Ehrmann" userId="6995bea7-8e38-49c8-bd10-bfe45e677c0a" providerId="ADAL" clId="{ABE7F1A5-6F06-4F46-ADEB-5E478B6CFFFD}" dt="2025-01-15T23:47:11.373" v="109" actId="47"/>
        <pc:sldMkLst>
          <pc:docMk/>
          <pc:sldMk cId="2462065019" sldId="348"/>
        </pc:sldMkLst>
      </pc:sldChg>
      <pc:sldChg chg="del">
        <pc:chgData name="Dominic Ehrmann" userId="6995bea7-8e38-49c8-bd10-bfe45e677c0a" providerId="ADAL" clId="{ABE7F1A5-6F06-4F46-ADEB-5E478B6CFFFD}" dt="2025-01-15T23:47:13.141" v="111" actId="47"/>
        <pc:sldMkLst>
          <pc:docMk/>
          <pc:sldMk cId="1001276932" sldId="349"/>
        </pc:sldMkLst>
      </pc:sldChg>
      <pc:sldChg chg="del">
        <pc:chgData name="Dominic Ehrmann" userId="6995bea7-8e38-49c8-bd10-bfe45e677c0a" providerId="ADAL" clId="{ABE7F1A5-6F06-4F46-ADEB-5E478B6CFFFD}" dt="2025-01-15T23:47:30.043" v="112" actId="47"/>
        <pc:sldMkLst>
          <pc:docMk/>
          <pc:sldMk cId="2351596629" sldId="350"/>
        </pc:sldMkLst>
      </pc:sldChg>
      <pc:sldChg chg="del">
        <pc:chgData name="Dominic Ehrmann" userId="6995bea7-8e38-49c8-bd10-bfe45e677c0a" providerId="ADAL" clId="{ABE7F1A5-6F06-4F46-ADEB-5E478B6CFFFD}" dt="2025-01-15T23:47:30.043" v="112" actId="47"/>
        <pc:sldMkLst>
          <pc:docMk/>
          <pc:sldMk cId="1111334375" sldId="351"/>
        </pc:sldMkLst>
      </pc:sldChg>
      <pc:sldChg chg="del">
        <pc:chgData name="Dominic Ehrmann" userId="6995bea7-8e38-49c8-bd10-bfe45e677c0a" providerId="ADAL" clId="{ABE7F1A5-6F06-4F46-ADEB-5E478B6CFFFD}" dt="2025-01-15T23:47:30.043" v="112" actId="47"/>
        <pc:sldMkLst>
          <pc:docMk/>
          <pc:sldMk cId="1937241048" sldId="352"/>
        </pc:sldMkLst>
      </pc:sldChg>
      <pc:sldChg chg="del">
        <pc:chgData name="Dominic Ehrmann" userId="6995bea7-8e38-49c8-bd10-bfe45e677c0a" providerId="ADAL" clId="{ABE7F1A5-6F06-4F46-ADEB-5E478B6CFFFD}" dt="2025-01-15T23:59:08.114" v="295" actId="47"/>
        <pc:sldMkLst>
          <pc:docMk/>
          <pc:sldMk cId="2478551872" sldId="353"/>
        </pc:sldMkLst>
      </pc:sldChg>
      <pc:sldChg chg="del">
        <pc:chgData name="Dominic Ehrmann" userId="6995bea7-8e38-49c8-bd10-bfe45e677c0a" providerId="ADAL" clId="{ABE7F1A5-6F06-4F46-ADEB-5E478B6CFFFD}" dt="2025-01-15T23:47:43.451" v="114" actId="47"/>
        <pc:sldMkLst>
          <pc:docMk/>
          <pc:sldMk cId="3114015309" sldId="354"/>
        </pc:sldMkLst>
      </pc:sldChg>
      <pc:sldChg chg="del">
        <pc:chgData name="Dominic Ehrmann" userId="6995bea7-8e38-49c8-bd10-bfe45e677c0a" providerId="ADAL" clId="{ABE7F1A5-6F06-4F46-ADEB-5E478B6CFFFD}" dt="2025-01-15T23:47:50.195" v="123" actId="47"/>
        <pc:sldMkLst>
          <pc:docMk/>
          <pc:sldMk cId="664294131" sldId="355"/>
        </pc:sldMkLst>
      </pc:sldChg>
      <pc:sldChg chg="del">
        <pc:chgData name="Dominic Ehrmann" userId="6995bea7-8e38-49c8-bd10-bfe45e677c0a" providerId="ADAL" clId="{ABE7F1A5-6F06-4F46-ADEB-5E478B6CFFFD}" dt="2025-01-15T23:47:44.176" v="115" actId="47"/>
        <pc:sldMkLst>
          <pc:docMk/>
          <pc:sldMk cId="3959682947" sldId="356"/>
        </pc:sldMkLst>
      </pc:sldChg>
      <pc:sldChg chg="del">
        <pc:chgData name="Dominic Ehrmann" userId="6995bea7-8e38-49c8-bd10-bfe45e677c0a" providerId="ADAL" clId="{ABE7F1A5-6F06-4F46-ADEB-5E478B6CFFFD}" dt="2025-01-15T23:47:44.853" v="116" actId="47"/>
        <pc:sldMkLst>
          <pc:docMk/>
          <pc:sldMk cId="333789530" sldId="357"/>
        </pc:sldMkLst>
      </pc:sldChg>
      <pc:sldChg chg="del">
        <pc:chgData name="Dominic Ehrmann" userId="6995bea7-8e38-49c8-bd10-bfe45e677c0a" providerId="ADAL" clId="{ABE7F1A5-6F06-4F46-ADEB-5E478B6CFFFD}" dt="2025-01-15T23:47:45.545" v="117" actId="47"/>
        <pc:sldMkLst>
          <pc:docMk/>
          <pc:sldMk cId="1075397658" sldId="358"/>
        </pc:sldMkLst>
      </pc:sldChg>
      <pc:sldChg chg="del">
        <pc:chgData name="Dominic Ehrmann" userId="6995bea7-8e38-49c8-bd10-bfe45e677c0a" providerId="ADAL" clId="{ABE7F1A5-6F06-4F46-ADEB-5E478B6CFFFD}" dt="2025-01-15T23:47:46.055" v="118" actId="47"/>
        <pc:sldMkLst>
          <pc:docMk/>
          <pc:sldMk cId="2481574665" sldId="359"/>
        </pc:sldMkLst>
      </pc:sldChg>
      <pc:sldChg chg="del">
        <pc:chgData name="Dominic Ehrmann" userId="6995bea7-8e38-49c8-bd10-bfe45e677c0a" providerId="ADAL" clId="{ABE7F1A5-6F06-4F46-ADEB-5E478B6CFFFD}" dt="2025-01-15T23:47:50.871" v="124" actId="47"/>
        <pc:sldMkLst>
          <pc:docMk/>
          <pc:sldMk cId="2717901894" sldId="360"/>
        </pc:sldMkLst>
      </pc:sldChg>
      <pc:sldChg chg="addSp delSp modSp add mod ord setBg modAnim">
        <pc:chgData name="Dominic Ehrmann" userId="6995bea7-8e38-49c8-bd10-bfe45e677c0a" providerId="ADAL" clId="{ABE7F1A5-6F06-4F46-ADEB-5E478B6CFFFD}" dt="2025-01-22T15:20:29.077" v="2371"/>
        <pc:sldMkLst>
          <pc:docMk/>
          <pc:sldMk cId="292254230" sldId="361"/>
        </pc:sldMkLst>
        <pc:spChg chg="mod">
          <ac:chgData name="Dominic Ehrmann" userId="6995bea7-8e38-49c8-bd10-bfe45e677c0a" providerId="ADAL" clId="{ABE7F1A5-6F06-4F46-ADEB-5E478B6CFFFD}" dt="2025-01-21T16:59:22.529" v="1086" actId="20577"/>
          <ac:spMkLst>
            <pc:docMk/>
            <pc:sldMk cId="292254230" sldId="361"/>
            <ac:spMk id="2" creationId="{03508234-E96A-3CA9-A1C4-13E870BBD991}"/>
          </ac:spMkLst>
        </pc:spChg>
        <pc:spChg chg="add mod">
          <ac:chgData name="Dominic Ehrmann" userId="6995bea7-8e38-49c8-bd10-bfe45e677c0a" providerId="ADAL" clId="{ABE7F1A5-6F06-4F46-ADEB-5E478B6CFFFD}" dt="2025-01-21T17:42:22.271" v="2328" actId="20577"/>
          <ac:spMkLst>
            <pc:docMk/>
            <pc:sldMk cId="292254230" sldId="361"/>
            <ac:spMk id="15" creationId="{33B74030-E8B2-C4D3-C642-7941D82E44A5}"/>
          </ac:spMkLst>
        </pc:spChg>
        <pc:picChg chg="add mod modCrop">
          <ac:chgData name="Dominic Ehrmann" userId="6995bea7-8e38-49c8-bd10-bfe45e677c0a" providerId="ADAL" clId="{ABE7F1A5-6F06-4F46-ADEB-5E478B6CFFFD}" dt="2025-01-21T16:58:45.278" v="1074" actId="1038"/>
          <ac:picMkLst>
            <pc:docMk/>
            <pc:sldMk cId="292254230" sldId="361"/>
            <ac:picMk id="9" creationId="{C0BC9BC7-C3F5-84BF-ECF0-FA82F73D6A2E}"/>
          </ac:picMkLst>
        </pc:picChg>
        <pc:picChg chg="add del mod">
          <ac:chgData name="Dominic Ehrmann" userId="6995bea7-8e38-49c8-bd10-bfe45e677c0a" providerId="ADAL" clId="{ABE7F1A5-6F06-4F46-ADEB-5E478B6CFFFD}" dt="2025-01-21T16:59:54.576" v="1093" actId="1076"/>
          <ac:picMkLst>
            <pc:docMk/>
            <pc:sldMk cId="292254230" sldId="361"/>
            <ac:picMk id="14" creationId="{47A16956-63BF-0237-ACB6-1822DAEE1620}"/>
          </ac:picMkLst>
        </pc:picChg>
      </pc:sldChg>
      <pc:sldChg chg="del">
        <pc:chgData name="Dominic Ehrmann" userId="6995bea7-8e38-49c8-bd10-bfe45e677c0a" providerId="ADAL" clId="{ABE7F1A5-6F06-4F46-ADEB-5E478B6CFFFD}" dt="2025-01-15T23:47:52.135" v="125" actId="47"/>
        <pc:sldMkLst>
          <pc:docMk/>
          <pc:sldMk cId="1838944800" sldId="361"/>
        </pc:sldMkLst>
      </pc:sldChg>
      <pc:sldChg chg="del">
        <pc:chgData name="Dominic Ehrmann" userId="6995bea7-8e38-49c8-bd10-bfe45e677c0a" providerId="ADAL" clId="{ABE7F1A5-6F06-4F46-ADEB-5E478B6CFFFD}" dt="2025-01-15T23:47:53.703" v="126" actId="47"/>
        <pc:sldMkLst>
          <pc:docMk/>
          <pc:sldMk cId="2773866465" sldId="362"/>
        </pc:sldMkLst>
      </pc:sldChg>
      <pc:sldChg chg="del">
        <pc:chgData name="Dominic Ehrmann" userId="6995bea7-8e38-49c8-bd10-bfe45e677c0a" providerId="ADAL" clId="{ABE7F1A5-6F06-4F46-ADEB-5E478B6CFFFD}" dt="2025-01-15T23:47:54.753" v="127" actId="47"/>
        <pc:sldMkLst>
          <pc:docMk/>
          <pc:sldMk cId="2063449448" sldId="363"/>
        </pc:sldMkLst>
      </pc:sldChg>
      <pc:sldChg chg="del ord">
        <pc:chgData name="Dominic Ehrmann" userId="6995bea7-8e38-49c8-bd10-bfe45e677c0a" providerId="ADAL" clId="{ABE7F1A5-6F06-4F46-ADEB-5E478B6CFFFD}" dt="2025-01-20T11:08:20.279" v="301" actId="47"/>
        <pc:sldMkLst>
          <pc:docMk/>
          <pc:sldMk cId="2348490636" sldId="364"/>
        </pc:sldMkLst>
      </pc:sldChg>
      <pc:sldChg chg="del ord">
        <pc:chgData name="Dominic Ehrmann" userId="6995bea7-8e38-49c8-bd10-bfe45e677c0a" providerId="ADAL" clId="{ABE7F1A5-6F06-4F46-ADEB-5E478B6CFFFD}" dt="2025-01-15T23:48:28.263" v="130" actId="47"/>
        <pc:sldMkLst>
          <pc:docMk/>
          <pc:sldMk cId="1085947238" sldId="365"/>
        </pc:sldMkLst>
      </pc:sldChg>
      <pc:sldChg chg="del ord">
        <pc:chgData name="Dominic Ehrmann" userId="6995bea7-8e38-49c8-bd10-bfe45e677c0a" providerId="ADAL" clId="{ABE7F1A5-6F06-4F46-ADEB-5E478B6CFFFD}" dt="2025-01-15T23:48:29.523" v="131" actId="47"/>
        <pc:sldMkLst>
          <pc:docMk/>
          <pc:sldMk cId="2215876474" sldId="366"/>
        </pc:sldMkLst>
      </pc:sldChg>
      <pc:sldChg chg="del ord">
        <pc:chgData name="Dominic Ehrmann" userId="6995bea7-8e38-49c8-bd10-bfe45e677c0a" providerId="ADAL" clId="{ABE7F1A5-6F06-4F46-ADEB-5E478B6CFFFD}" dt="2025-01-15T23:48:30.200" v="132" actId="47"/>
        <pc:sldMkLst>
          <pc:docMk/>
          <pc:sldMk cId="2959341558" sldId="367"/>
        </pc:sldMkLst>
      </pc:sldChg>
      <pc:sldChg chg="del">
        <pc:chgData name="Dominic Ehrmann" userId="6995bea7-8e38-49c8-bd10-bfe45e677c0a" providerId="ADAL" clId="{ABE7F1A5-6F06-4F46-ADEB-5E478B6CFFFD}" dt="2025-01-15T23:47:46.753" v="119" actId="47"/>
        <pc:sldMkLst>
          <pc:docMk/>
          <pc:sldMk cId="2205828196" sldId="368"/>
        </pc:sldMkLst>
      </pc:sldChg>
      <pc:sldChg chg="del">
        <pc:chgData name="Dominic Ehrmann" userId="6995bea7-8e38-49c8-bd10-bfe45e677c0a" providerId="ADAL" clId="{ABE7F1A5-6F06-4F46-ADEB-5E478B6CFFFD}" dt="2025-01-15T23:47:47.448" v="120" actId="47"/>
        <pc:sldMkLst>
          <pc:docMk/>
          <pc:sldMk cId="2222955206" sldId="369"/>
        </pc:sldMkLst>
      </pc:sldChg>
      <pc:sldChg chg="del">
        <pc:chgData name="Dominic Ehrmann" userId="6995bea7-8e38-49c8-bd10-bfe45e677c0a" providerId="ADAL" clId="{ABE7F1A5-6F06-4F46-ADEB-5E478B6CFFFD}" dt="2025-01-15T23:47:48.409" v="121" actId="47"/>
        <pc:sldMkLst>
          <pc:docMk/>
          <pc:sldMk cId="3201935790" sldId="370"/>
        </pc:sldMkLst>
      </pc:sldChg>
      <pc:sldChg chg="del">
        <pc:chgData name="Dominic Ehrmann" userId="6995bea7-8e38-49c8-bd10-bfe45e677c0a" providerId="ADAL" clId="{ABE7F1A5-6F06-4F46-ADEB-5E478B6CFFFD}" dt="2025-01-15T23:47:49.113" v="122" actId="47"/>
        <pc:sldMkLst>
          <pc:docMk/>
          <pc:sldMk cId="869426530" sldId="371"/>
        </pc:sldMkLst>
      </pc:sldChg>
      <pc:sldChg chg="del">
        <pc:chgData name="Dominic Ehrmann" userId="6995bea7-8e38-49c8-bd10-bfe45e677c0a" providerId="ADAL" clId="{ABE7F1A5-6F06-4F46-ADEB-5E478B6CFFFD}" dt="2025-01-15T23:48:41.155" v="134" actId="47"/>
        <pc:sldMkLst>
          <pc:docMk/>
          <pc:sldMk cId="972794091" sldId="372"/>
        </pc:sldMkLst>
      </pc:sldChg>
      <pc:sldChg chg="del">
        <pc:chgData name="Dominic Ehrmann" userId="6995bea7-8e38-49c8-bd10-bfe45e677c0a" providerId="ADAL" clId="{ABE7F1A5-6F06-4F46-ADEB-5E478B6CFFFD}" dt="2025-01-15T23:48:41.903" v="135" actId="47"/>
        <pc:sldMkLst>
          <pc:docMk/>
          <pc:sldMk cId="3272821752" sldId="373"/>
        </pc:sldMkLst>
      </pc:sldChg>
      <pc:sldChg chg="del">
        <pc:chgData name="Dominic Ehrmann" userId="6995bea7-8e38-49c8-bd10-bfe45e677c0a" providerId="ADAL" clId="{ABE7F1A5-6F06-4F46-ADEB-5E478B6CFFFD}" dt="2025-01-15T23:48:42.603" v="136" actId="47"/>
        <pc:sldMkLst>
          <pc:docMk/>
          <pc:sldMk cId="1017886774" sldId="374"/>
        </pc:sldMkLst>
      </pc:sldChg>
      <pc:sldChg chg="add del">
        <pc:chgData name="Dominic Ehrmann" userId="6995bea7-8e38-49c8-bd10-bfe45e677c0a" providerId="ADAL" clId="{ABE7F1A5-6F06-4F46-ADEB-5E478B6CFFFD}" dt="2025-01-20T11:13:55.459" v="305" actId="2696"/>
        <pc:sldMkLst>
          <pc:docMk/>
          <pc:sldMk cId="2953236055" sldId="374"/>
        </pc:sldMkLst>
      </pc:sldChg>
      <pc:sldChg chg="del">
        <pc:chgData name="Dominic Ehrmann" userId="6995bea7-8e38-49c8-bd10-bfe45e677c0a" providerId="ADAL" clId="{ABE7F1A5-6F06-4F46-ADEB-5E478B6CFFFD}" dt="2025-01-15T23:48:43.343" v="137" actId="47"/>
        <pc:sldMkLst>
          <pc:docMk/>
          <pc:sldMk cId="309867406" sldId="375"/>
        </pc:sldMkLst>
      </pc:sldChg>
      <pc:sldChg chg="add del">
        <pc:chgData name="Dominic Ehrmann" userId="6995bea7-8e38-49c8-bd10-bfe45e677c0a" providerId="ADAL" clId="{ABE7F1A5-6F06-4F46-ADEB-5E478B6CFFFD}" dt="2025-01-20T11:13:55.459" v="305" actId="2696"/>
        <pc:sldMkLst>
          <pc:docMk/>
          <pc:sldMk cId="2998790761" sldId="376"/>
        </pc:sldMkLst>
      </pc:sldChg>
      <pc:sldChg chg="del">
        <pc:chgData name="Dominic Ehrmann" userId="6995bea7-8e38-49c8-bd10-bfe45e677c0a" providerId="ADAL" clId="{ABE7F1A5-6F06-4F46-ADEB-5E478B6CFFFD}" dt="2025-01-15T23:48:44.313" v="138" actId="47"/>
        <pc:sldMkLst>
          <pc:docMk/>
          <pc:sldMk cId="4118345585" sldId="376"/>
        </pc:sldMkLst>
      </pc:sldChg>
      <pc:sldChg chg="add del">
        <pc:chgData name="Dominic Ehrmann" userId="6995bea7-8e38-49c8-bd10-bfe45e677c0a" providerId="ADAL" clId="{ABE7F1A5-6F06-4F46-ADEB-5E478B6CFFFD}" dt="2025-01-15T23:48:49.649" v="141" actId="47"/>
        <pc:sldMkLst>
          <pc:docMk/>
          <pc:sldMk cId="3786933792" sldId="377"/>
        </pc:sldMkLst>
      </pc:sldChg>
      <pc:sldChg chg="del">
        <pc:chgData name="Dominic Ehrmann" userId="6995bea7-8e38-49c8-bd10-bfe45e677c0a" providerId="ADAL" clId="{ABE7F1A5-6F06-4F46-ADEB-5E478B6CFFFD}" dt="2025-01-15T23:48:52.354" v="142" actId="47"/>
        <pc:sldMkLst>
          <pc:docMk/>
          <pc:sldMk cId="773077419" sldId="378"/>
        </pc:sldMkLst>
      </pc:sldChg>
      <pc:sldChg chg="del">
        <pc:chgData name="Dominic Ehrmann" userId="6995bea7-8e38-49c8-bd10-bfe45e677c0a" providerId="ADAL" clId="{ABE7F1A5-6F06-4F46-ADEB-5E478B6CFFFD}" dt="2025-01-15T23:48:54.013" v="143" actId="47"/>
        <pc:sldMkLst>
          <pc:docMk/>
          <pc:sldMk cId="3494001497" sldId="379"/>
        </pc:sldMkLst>
      </pc:sldChg>
      <pc:sldChg chg="del">
        <pc:chgData name="Dominic Ehrmann" userId="6995bea7-8e38-49c8-bd10-bfe45e677c0a" providerId="ADAL" clId="{ABE7F1A5-6F06-4F46-ADEB-5E478B6CFFFD}" dt="2025-01-15T23:48:55.163" v="144" actId="47"/>
        <pc:sldMkLst>
          <pc:docMk/>
          <pc:sldMk cId="4294346078" sldId="380"/>
        </pc:sldMkLst>
      </pc:sldChg>
      <pc:sldChg chg="del">
        <pc:chgData name="Dominic Ehrmann" userId="6995bea7-8e38-49c8-bd10-bfe45e677c0a" providerId="ADAL" clId="{ABE7F1A5-6F06-4F46-ADEB-5E478B6CFFFD}" dt="2025-01-15T23:48:55.883" v="145" actId="47"/>
        <pc:sldMkLst>
          <pc:docMk/>
          <pc:sldMk cId="3549641350" sldId="381"/>
        </pc:sldMkLst>
      </pc:sldChg>
      <pc:sldChg chg="del">
        <pc:chgData name="Dominic Ehrmann" userId="6995bea7-8e38-49c8-bd10-bfe45e677c0a" providerId="ADAL" clId="{ABE7F1A5-6F06-4F46-ADEB-5E478B6CFFFD}" dt="2025-01-15T23:48:56.424" v="146" actId="47"/>
        <pc:sldMkLst>
          <pc:docMk/>
          <pc:sldMk cId="165472773" sldId="382"/>
        </pc:sldMkLst>
      </pc:sldChg>
      <pc:sldChg chg="del">
        <pc:chgData name="Dominic Ehrmann" userId="6995bea7-8e38-49c8-bd10-bfe45e677c0a" providerId="ADAL" clId="{ABE7F1A5-6F06-4F46-ADEB-5E478B6CFFFD}" dt="2025-01-15T23:48:57.153" v="147" actId="47"/>
        <pc:sldMkLst>
          <pc:docMk/>
          <pc:sldMk cId="3570125506" sldId="383"/>
        </pc:sldMkLst>
      </pc:sldChg>
      <pc:sldChg chg="del">
        <pc:chgData name="Dominic Ehrmann" userId="6995bea7-8e38-49c8-bd10-bfe45e677c0a" providerId="ADAL" clId="{ABE7F1A5-6F06-4F46-ADEB-5E478B6CFFFD}" dt="2025-01-15T23:48:58.303" v="148" actId="47"/>
        <pc:sldMkLst>
          <pc:docMk/>
          <pc:sldMk cId="4077357217" sldId="384"/>
        </pc:sldMkLst>
      </pc:sldChg>
      <pc:sldChg chg="del">
        <pc:chgData name="Dominic Ehrmann" userId="6995bea7-8e38-49c8-bd10-bfe45e677c0a" providerId="ADAL" clId="{ABE7F1A5-6F06-4F46-ADEB-5E478B6CFFFD}" dt="2025-01-15T23:49:32.421" v="150" actId="47"/>
        <pc:sldMkLst>
          <pc:docMk/>
          <pc:sldMk cId="1201301289" sldId="385"/>
        </pc:sldMkLst>
      </pc:sldChg>
      <pc:sldChg chg="del">
        <pc:chgData name="Dominic Ehrmann" userId="6995bea7-8e38-49c8-bd10-bfe45e677c0a" providerId="ADAL" clId="{ABE7F1A5-6F06-4F46-ADEB-5E478B6CFFFD}" dt="2025-01-15T23:49:34.270" v="152" actId="47"/>
        <pc:sldMkLst>
          <pc:docMk/>
          <pc:sldMk cId="3956146488" sldId="387"/>
        </pc:sldMkLst>
      </pc:sldChg>
      <pc:sldChg chg="del">
        <pc:chgData name="Dominic Ehrmann" userId="6995bea7-8e38-49c8-bd10-bfe45e677c0a" providerId="ADAL" clId="{ABE7F1A5-6F06-4F46-ADEB-5E478B6CFFFD}" dt="2025-01-15T23:49:34.761" v="153" actId="47"/>
        <pc:sldMkLst>
          <pc:docMk/>
          <pc:sldMk cId="833394710" sldId="388"/>
        </pc:sldMkLst>
      </pc:sldChg>
      <pc:sldChg chg="del">
        <pc:chgData name="Dominic Ehrmann" userId="6995bea7-8e38-49c8-bd10-bfe45e677c0a" providerId="ADAL" clId="{ABE7F1A5-6F06-4F46-ADEB-5E478B6CFFFD}" dt="2025-01-15T23:49:33.601" v="151" actId="47"/>
        <pc:sldMkLst>
          <pc:docMk/>
          <pc:sldMk cId="2937632131" sldId="389"/>
        </pc:sldMkLst>
      </pc:sldChg>
      <pc:sldChg chg="del">
        <pc:chgData name="Dominic Ehrmann" userId="6995bea7-8e38-49c8-bd10-bfe45e677c0a" providerId="ADAL" clId="{ABE7F1A5-6F06-4F46-ADEB-5E478B6CFFFD}" dt="2025-01-15T23:50:16.541" v="156" actId="47"/>
        <pc:sldMkLst>
          <pc:docMk/>
          <pc:sldMk cId="385026209" sldId="390"/>
        </pc:sldMkLst>
      </pc:sldChg>
      <pc:sldChg chg="del">
        <pc:chgData name="Dominic Ehrmann" userId="6995bea7-8e38-49c8-bd10-bfe45e677c0a" providerId="ADAL" clId="{ABE7F1A5-6F06-4F46-ADEB-5E478B6CFFFD}" dt="2025-01-15T23:50:16.541" v="156" actId="47"/>
        <pc:sldMkLst>
          <pc:docMk/>
          <pc:sldMk cId="436872419" sldId="391"/>
        </pc:sldMkLst>
      </pc:sldChg>
      <pc:sldChg chg="del">
        <pc:chgData name="Dominic Ehrmann" userId="6995bea7-8e38-49c8-bd10-bfe45e677c0a" providerId="ADAL" clId="{ABE7F1A5-6F06-4F46-ADEB-5E478B6CFFFD}" dt="2025-01-15T23:50:16.541" v="156" actId="47"/>
        <pc:sldMkLst>
          <pc:docMk/>
          <pc:sldMk cId="544729459" sldId="392"/>
        </pc:sldMkLst>
      </pc:sldChg>
      <pc:sldChg chg="addSp modSp mod">
        <pc:chgData name="Dominic Ehrmann" userId="6995bea7-8e38-49c8-bd10-bfe45e677c0a" providerId="ADAL" clId="{ABE7F1A5-6F06-4F46-ADEB-5E478B6CFFFD}" dt="2025-01-21T17:42:08.070" v="2321"/>
        <pc:sldMkLst>
          <pc:docMk/>
          <pc:sldMk cId="1416218310" sldId="393"/>
        </pc:sldMkLst>
        <pc:spChg chg="mod">
          <ac:chgData name="Dominic Ehrmann" userId="6995bea7-8e38-49c8-bd10-bfe45e677c0a" providerId="ADAL" clId="{ABE7F1A5-6F06-4F46-ADEB-5E478B6CFFFD}" dt="2025-01-21T17:31:17.555" v="1747" actId="20577"/>
          <ac:spMkLst>
            <pc:docMk/>
            <pc:sldMk cId="1416218310" sldId="393"/>
            <ac:spMk id="2" creationId="{233ED5DB-AEB5-1966-32DF-5286F5740B0E}"/>
          </ac:spMkLst>
        </pc:spChg>
        <pc:spChg chg="add mod">
          <ac:chgData name="Dominic Ehrmann" userId="6995bea7-8e38-49c8-bd10-bfe45e677c0a" providerId="ADAL" clId="{ABE7F1A5-6F06-4F46-ADEB-5E478B6CFFFD}" dt="2025-01-21T17:42:08.070" v="2321"/>
          <ac:spMkLst>
            <pc:docMk/>
            <pc:sldMk cId="1416218310" sldId="393"/>
            <ac:spMk id="3" creationId="{0DD23082-C30F-EDFE-66E4-4DA3BBAF3957}"/>
          </ac:spMkLst>
        </pc:spChg>
        <pc:graphicFrameChg chg="mod">
          <ac:chgData name="Dominic Ehrmann" userId="6995bea7-8e38-49c8-bd10-bfe45e677c0a" providerId="ADAL" clId="{ABE7F1A5-6F06-4F46-ADEB-5E478B6CFFFD}" dt="2025-01-21T16:37:53.520" v="781" actId="403"/>
          <ac:graphicFrameMkLst>
            <pc:docMk/>
            <pc:sldMk cId="1416218310" sldId="393"/>
            <ac:graphicFrameMk id="6" creationId="{6D23B780-211C-AD06-3D9D-61DA0A06FD39}"/>
          </ac:graphicFrameMkLst>
        </pc:graphicFrameChg>
      </pc:sldChg>
      <pc:sldChg chg="del">
        <pc:chgData name="Dominic Ehrmann" userId="6995bea7-8e38-49c8-bd10-bfe45e677c0a" providerId="ADAL" clId="{ABE7F1A5-6F06-4F46-ADEB-5E478B6CFFFD}" dt="2025-01-15T23:49:36.683" v="154" actId="47"/>
        <pc:sldMkLst>
          <pc:docMk/>
          <pc:sldMk cId="3109507447" sldId="394"/>
        </pc:sldMkLst>
      </pc:sldChg>
      <pc:sldChg chg="del">
        <pc:chgData name="Dominic Ehrmann" userId="6995bea7-8e38-49c8-bd10-bfe45e677c0a" providerId="ADAL" clId="{ABE7F1A5-6F06-4F46-ADEB-5E478B6CFFFD}" dt="2025-01-15T23:50:45.211" v="162" actId="47"/>
        <pc:sldMkLst>
          <pc:docMk/>
          <pc:sldMk cId="2234233138" sldId="395"/>
        </pc:sldMkLst>
      </pc:sldChg>
      <pc:sldChg chg="del">
        <pc:chgData name="Dominic Ehrmann" userId="6995bea7-8e38-49c8-bd10-bfe45e677c0a" providerId="ADAL" clId="{ABE7F1A5-6F06-4F46-ADEB-5E478B6CFFFD}" dt="2025-01-15T23:50:40.478" v="157" actId="47"/>
        <pc:sldMkLst>
          <pc:docMk/>
          <pc:sldMk cId="2491760758" sldId="396"/>
        </pc:sldMkLst>
      </pc:sldChg>
      <pc:sldChg chg="del">
        <pc:chgData name="Dominic Ehrmann" userId="6995bea7-8e38-49c8-bd10-bfe45e677c0a" providerId="ADAL" clId="{ABE7F1A5-6F06-4F46-ADEB-5E478B6CFFFD}" dt="2025-01-15T23:50:41.651" v="158" actId="47"/>
        <pc:sldMkLst>
          <pc:docMk/>
          <pc:sldMk cId="2183286045" sldId="397"/>
        </pc:sldMkLst>
      </pc:sldChg>
      <pc:sldChg chg="del">
        <pc:chgData name="Dominic Ehrmann" userId="6995bea7-8e38-49c8-bd10-bfe45e677c0a" providerId="ADAL" clId="{ABE7F1A5-6F06-4F46-ADEB-5E478B6CFFFD}" dt="2025-01-15T23:50:42.361" v="159" actId="47"/>
        <pc:sldMkLst>
          <pc:docMk/>
          <pc:sldMk cId="1163757205" sldId="398"/>
        </pc:sldMkLst>
      </pc:sldChg>
      <pc:sldChg chg="del">
        <pc:chgData name="Dominic Ehrmann" userId="6995bea7-8e38-49c8-bd10-bfe45e677c0a" providerId="ADAL" clId="{ABE7F1A5-6F06-4F46-ADEB-5E478B6CFFFD}" dt="2025-01-15T23:50:43.047" v="160" actId="47"/>
        <pc:sldMkLst>
          <pc:docMk/>
          <pc:sldMk cId="3765079949" sldId="399"/>
        </pc:sldMkLst>
      </pc:sldChg>
      <pc:sldChg chg="del">
        <pc:chgData name="Dominic Ehrmann" userId="6995bea7-8e38-49c8-bd10-bfe45e677c0a" providerId="ADAL" clId="{ABE7F1A5-6F06-4F46-ADEB-5E478B6CFFFD}" dt="2025-01-15T23:50:43.871" v="161" actId="47"/>
        <pc:sldMkLst>
          <pc:docMk/>
          <pc:sldMk cId="1540134991" sldId="400"/>
        </pc:sldMkLst>
      </pc:sldChg>
      <pc:sldChg chg="del">
        <pc:chgData name="Dominic Ehrmann" userId="6995bea7-8e38-49c8-bd10-bfe45e677c0a" providerId="ADAL" clId="{ABE7F1A5-6F06-4F46-ADEB-5E478B6CFFFD}" dt="2025-01-15T23:50:47.221" v="164" actId="47"/>
        <pc:sldMkLst>
          <pc:docMk/>
          <pc:sldMk cId="847988438" sldId="401"/>
        </pc:sldMkLst>
      </pc:sldChg>
      <pc:sldChg chg="del">
        <pc:chgData name="Dominic Ehrmann" userId="6995bea7-8e38-49c8-bd10-bfe45e677c0a" providerId="ADAL" clId="{ABE7F1A5-6F06-4F46-ADEB-5E478B6CFFFD}" dt="2025-01-15T23:50:48.730" v="166" actId="47"/>
        <pc:sldMkLst>
          <pc:docMk/>
          <pc:sldMk cId="3364805664" sldId="402"/>
        </pc:sldMkLst>
      </pc:sldChg>
      <pc:sldChg chg="del">
        <pc:chgData name="Dominic Ehrmann" userId="6995bea7-8e38-49c8-bd10-bfe45e677c0a" providerId="ADAL" clId="{ABE7F1A5-6F06-4F46-ADEB-5E478B6CFFFD}" dt="2025-01-15T23:50:49.379" v="167" actId="47"/>
        <pc:sldMkLst>
          <pc:docMk/>
          <pc:sldMk cId="2292635604" sldId="403"/>
        </pc:sldMkLst>
      </pc:sldChg>
      <pc:sldChg chg="del">
        <pc:chgData name="Dominic Ehrmann" userId="6995bea7-8e38-49c8-bd10-bfe45e677c0a" providerId="ADAL" clId="{ABE7F1A5-6F06-4F46-ADEB-5E478B6CFFFD}" dt="2025-01-15T23:50:50.491" v="168" actId="47"/>
        <pc:sldMkLst>
          <pc:docMk/>
          <pc:sldMk cId="2238442038" sldId="404"/>
        </pc:sldMkLst>
      </pc:sldChg>
      <pc:sldChg chg="del">
        <pc:chgData name="Dominic Ehrmann" userId="6995bea7-8e38-49c8-bd10-bfe45e677c0a" providerId="ADAL" clId="{ABE7F1A5-6F06-4F46-ADEB-5E478B6CFFFD}" dt="2025-01-15T23:50:48.072" v="165" actId="47"/>
        <pc:sldMkLst>
          <pc:docMk/>
          <pc:sldMk cId="4083374001" sldId="405"/>
        </pc:sldMkLst>
      </pc:sldChg>
      <pc:sldChg chg="del">
        <pc:chgData name="Dominic Ehrmann" userId="6995bea7-8e38-49c8-bd10-bfe45e677c0a" providerId="ADAL" clId="{ABE7F1A5-6F06-4F46-ADEB-5E478B6CFFFD}" dt="2025-01-15T23:50:56.383" v="170" actId="47"/>
        <pc:sldMkLst>
          <pc:docMk/>
          <pc:sldMk cId="814093756" sldId="406"/>
        </pc:sldMkLst>
      </pc:sldChg>
      <pc:sldChg chg="del">
        <pc:chgData name="Dominic Ehrmann" userId="6995bea7-8e38-49c8-bd10-bfe45e677c0a" providerId="ADAL" clId="{ABE7F1A5-6F06-4F46-ADEB-5E478B6CFFFD}" dt="2025-01-15T23:50:57.163" v="171" actId="47"/>
        <pc:sldMkLst>
          <pc:docMk/>
          <pc:sldMk cId="389524247" sldId="407"/>
        </pc:sldMkLst>
      </pc:sldChg>
      <pc:sldChg chg="del">
        <pc:chgData name="Dominic Ehrmann" userId="6995bea7-8e38-49c8-bd10-bfe45e677c0a" providerId="ADAL" clId="{ABE7F1A5-6F06-4F46-ADEB-5E478B6CFFFD}" dt="2025-01-15T23:50:57.818" v="172" actId="47"/>
        <pc:sldMkLst>
          <pc:docMk/>
          <pc:sldMk cId="1054222653" sldId="408"/>
        </pc:sldMkLst>
      </pc:sldChg>
      <pc:sldChg chg="del">
        <pc:chgData name="Dominic Ehrmann" userId="6995bea7-8e38-49c8-bd10-bfe45e677c0a" providerId="ADAL" clId="{ABE7F1A5-6F06-4F46-ADEB-5E478B6CFFFD}" dt="2025-01-15T23:50:58.727" v="173" actId="47"/>
        <pc:sldMkLst>
          <pc:docMk/>
          <pc:sldMk cId="1001055554" sldId="409"/>
        </pc:sldMkLst>
      </pc:sldChg>
      <pc:sldChg chg="del">
        <pc:chgData name="Dominic Ehrmann" userId="6995bea7-8e38-49c8-bd10-bfe45e677c0a" providerId="ADAL" clId="{ABE7F1A5-6F06-4F46-ADEB-5E478B6CFFFD}" dt="2025-01-15T23:51:01.441" v="174" actId="47"/>
        <pc:sldMkLst>
          <pc:docMk/>
          <pc:sldMk cId="3855222330" sldId="410"/>
        </pc:sldMkLst>
      </pc:sldChg>
      <pc:sldChg chg="del">
        <pc:chgData name="Dominic Ehrmann" userId="6995bea7-8e38-49c8-bd10-bfe45e677c0a" providerId="ADAL" clId="{ABE7F1A5-6F06-4F46-ADEB-5E478B6CFFFD}" dt="2025-01-15T23:51:02.101" v="175" actId="47"/>
        <pc:sldMkLst>
          <pc:docMk/>
          <pc:sldMk cId="2740122164" sldId="411"/>
        </pc:sldMkLst>
      </pc:sldChg>
      <pc:sldChg chg="del">
        <pc:chgData name="Dominic Ehrmann" userId="6995bea7-8e38-49c8-bd10-bfe45e677c0a" providerId="ADAL" clId="{ABE7F1A5-6F06-4F46-ADEB-5E478B6CFFFD}" dt="2025-01-15T23:51:02.851" v="176" actId="47"/>
        <pc:sldMkLst>
          <pc:docMk/>
          <pc:sldMk cId="2158452678" sldId="412"/>
        </pc:sldMkLst>
      </pc:sldChg>
      <pc:sldChg chg="del">
        <pc:chgData name="Dominic Ehrmann" userId="6995bea7-8e38-49c8-bd10-bfe45e677c0a" providerId="ADAL" clId="{ABE7F1A5-6F06-4F46-ADEB-5E478B6CFFFD}" dt="2025-01-15T23:51:03.751" v="177" actId="47"/>
        <pc:sldMkLst>
          <pc:docMk/>
          <pc:sldMk cId="1266806035" sldId="413"/>
        </pc:sldMkLst>
      </pc:sldChg>
      <pc:sldChg chg="del">
        <pc:chgData name="Dominic Ehrmann" userId="6995bea7-8e38-49c8-bd10-bfe45e677c0a" providerId="ADAL" clId="{ABE7F1A5-6F06-4F46-ADEB-5E478B6CFFFD}" dt="2025-01-15T23:51:04.738" v="178" actId="47"/>
        <pc:sldMkLst>
          <pc:docMk/>
          <pc:sldMk cId="2091701260" sldId="414"/>
        </pc:sldMkLst>
      </pc:sldChg>
      <pc:sldChg chg="del">
        <pc:chgData name="Dominic Ehrmann" userId="6995bea7-8e38-49c8-bd10-bfe45e677c0a" providerId="ADAL" clId="{ABE7F1A5-6F06-4F46-ADEB-5E478B6CFFFD}" dt="2025-01-15T23:51:06.577" v="179" actId="47"/>
        <pc:sldMkLst>
          <pc:docMk/>
          <pc:sldMk cId="3806424348" sldId="415"/>
        </pc:sldMkLst>
      </pc:sldChg>
      <pc:sldChg chg="modSp del">
        <pc:chgData name="Dominic Ehrmann" userId="6995bea7-8e38-49c8-bd10-bfe45e677c0a" providerId="ADAL" clId="{ABE7F1A5-6F06-4F46-ADEB-5E478B6CFFFD}" dt="2025-01-21T16:38:52.016" v="789" actId="47"/>
        <pc:sldMkLst>
          <pc:docMk/>
          <pc:sldMk cId="2884416713" sldId="416"/>
        </pc:sldMkLst>
      </pc:sldChg>
      <pc:sldChg chg="del">
        <pc:chgData name="Dominic Ehrmann" userId="6995bea7-8e38-49c8-bd10-bfe45e677c0a" providerId="ADAL" clId="{ABE7F1A5-6F06-4F46-ADEB-5E478B6CFFFD}" dt="2025-01-15T23:51:09.401" v="182" actId="47"/>
        <pc:sldMkLst>
          <pc:docMk/>
          <pc:sldMk cId="2094782840" sldId="417"/>
        </pc:sldMkLst>
      </pc:sldChg>
      <pc:sldChg chg="del">
        <pc:chgData name="Dominic Ehrmann" userId="6995bea7-8e38-49c8-bd10-bfe45e677c0a" providerId="ADAL" clId="{ABE7F1A5-6F06-4F46-ADEB-5E478B6CFFFD}" dt="2025-01-15T23:51:07.335" v="180" actId="47"/>
        <pc:sldMkLst>
          <pc:docMk/>
          <pc:sldMk cId="697960459" sldId="418"/>
        </pc:sldMkLst>
      </pc:sldChg>
      <pc:sldChg chg="del">
        <pc:chgData name="Dominic Ehrmann" userId="6995bea7-8e38-49c8-bd10-bfe45e677c0a" providerId="ADAL" clId="{ABE7F1A5-6F06-4F46-ADEB-5E478B6CFFFD}" dt="2025-01-15T23:51:10.781" v="183" actId="47"/>
        <pc:sldMkLst>
          <pc:docMk/>
          <pc:sldMk cId="3961819558" sldId="419"/>
        </pc:sldMkLst>
      </pc:sldChg>
      <pc:sldChg chg="del">
        <pc:chgData name="Dominic Ehrmann" userId="6995bea7-8e38-49c8-bd10-bfe45e677c0a" providerId="ADAL" clId="{ABE7F1A5-6F06-4F46-ADEB-5E478B6CFFFD}" dt="2025-01-15T23:51:11.297" v="184" actId="47"/>
        <pc:sldMkLst>
          <pc:docMk/>
          <pc:sldMk cId="1552549437" sldId="420"/>
        </pc:sldMkLst>
      </pc:sldChg>
      <pc:sldChg chg="del">
        <pc:chgData name="Dominic Ehrmann" userId="6995bea7-8e38-49c8-bd10-bfe45e677c0a" providerId="ADAL" clId="{ABE7F1A5-6F06-4F46-ADEB-5E478B6CFFFD}" dt="2025-01-15T23:51:12.021" v="185" actId="47"/>
        <pc:sldMkLst>
          <pc:docMk/>
          <pc:sldMk cId="2693247316" sldId="421"/>
        </pc:sldMkLst>
      </pc:sldChg>
      <pc:sldChg chg="del">
        <pc:chgData name="Dominic Ehrmann" userId="6995bea7-8e38-49c8-bd10-bfe45e677c0a" providerId="ADAL" clId="{ABE7F1A5-6F06-4F46-ADEB-5E478B6CFFFD}" dt="2025-01-15T23:51:08.471" v="181" actId="47"/>
        <pc:sldMkLst>
          <pc:docMk/>
          <pc:sldMk cId="2542540546" sldId="422"/>
        </pc:sldMkLst>
      </pc:sldChg>
      <pc:sldChg chg="del">
        <pc:chgData name="Dominic Ehrmann" userId="6995bea7-8e38-49c8-bd10-bfe45e677c0a" providerId="ADAL" clId="{ABE7F1A5-6F06-4F46-ADEB-5E478B6CFFFD}" dt="2025-01-15T23:49:38.452" v="155" actId="47"/>
        <pc:sldMkLst>
          <pc:docMk/>
          <pc:sldMk cId="2685001774" sldId="424"/>
        </pc:sldMkLst>
      </pc:sldChg>
      <pc:sldChg chg="addSp modSp add del">
        <pc:chgData name="Dominic Ehrmann" userId="6995bea7-8e38-49c8-bd10-bfe45e677c0a" providerId="ADAL" clId="{ABE7F1A5-6F06-4F46-ADEB-5E478B6CFFFD}" dt="2025-01-21T16:38:37.278" v="785"/>
        <pc:sldMkLst>
          <pc:docMk/>
          <pc:sldMk cId="7682334" sldId="425"/>
        </pc:sldMkLst>
      </pc:sldChg>
      <pc:sldChg chg="modSp mod">
        <pc:chgData name="Dominic Ehrmann" userId="6995bea7-8e38-49c8-bd10-bfe45e677c0a" providerId="ADAL" clId="{ABE7F1A5-6F06-4F46-ADEB-5E478B6CFFFD}" dt="2025-01-21T17:42:44.851" v="2335" actId="403"/>
        <pc:sldMkLst>
          <pc:docMk/>
          <pc:sldMk cId="401747188" sldId="426"/>
        </pc:sldMkLst>
        <pc:spChg chg="mod">
          <ac:chgData name="Dominic Ehrmann" userId="6995bea7-8e38-49c8-bd10-bfe45e677c0a" providerId="ADAL" clId="{ABE7F1A5-6F06-4F46-ADEB-5E478B6CFFFD}" dt="2025-01-21T17:42:44.851" v="2335" actId="403"/>
          <ac:spMkLst>
            <pc:docMk/>
            <pc:sldMk cId="401747188" sldId="426"/>
            <ac:spMk id="2" creationId="{28FB98B7-5C92-4A13-70FB-1FCC0D414A70}"/>
          </ac:spMkLst>
        </pc:spChg>
      </pc:sldChg>
      <pc:sldChg chg="del">
        <pc:chgData name="Dominic Ehrmann" userId="6995bea7-8e38-49c8-bd10-bfe45e677c0a" providerId="ADAL" clId="{ABE7F1A5-6F06-4F46-ADEB-5E478B6CFFFD}" dt="2025-01-15T23:51:31.121" v="188" actId="47"/>
        <pc:sldMkLst>
          <pc:docMk/>
          <pc:sldMk cId="3453319950" sldId="427"/>
        </pc:sldMkLst>
      </pc:sldChg>
      <pc:sldChg chg="del">
        <pc:chgData name="Dominic Ehrmann" userId="6995bea7-8e38-49c8-bd10-bfe45e677c0a" providerId="ADAL" clId="{ABE7F1A5-6F06-4F46-ADEB-5E478B6CFFFD}" dt="2025-01-15T23:51:31.121" v="188" actId="47"/>
        <pc:sldMkLst>
          <pc:docMk/>
          <pc:sldMk cId="3854481091" sldId="428"/>
        </pc:sldMkLst>
      </pc:sldChg>
      <pc:sldChg chg="del">
        <pc:chgData name="Dominic Ehrmann" userId="6995bea7-8e38-49c8-bd10-bfe45e677c0a" providerId="ADAL" clId="{ABE7F1A5-6F06-4F46-ADEB-5E478B6CFFFD}" dt="2025-01-15T23:51:31.121" v="188" actId="47"/>
        <pc:sldMkLst>
          <pc:docMk/>
          <pc:sldMk cId="3444336882" sldId="429"/>
        </pc:sldMkLst>
      </pc:sldChg>
      <pc:sldChg chg="addSp modSp add del mod modAnim">
        <pc:chgData name="Dominic Ehrmann" userId="6995bea7-8e38-49c8-bd10-bfe45e677c0a" providerId="ADAL" clId="{ABE7F1A5-6F06-4F46-ADEB-5E478B6CFFFD}" dt="2025-01-22T15:20:20.254" v="2370"/>
        <pc:sldMkLst>
          <pc:docMk/>
          <pc:sldMk cId="1785067564" sldId="430"/>
        </pc:sldMkLst>
        <pc:spChg chg="mod">
          <ac:chgData name="Dominic Ehrmann" userId="6995bea7-8e38-49c8-bd10-bfe45e677c0a" providerId="ADAL" clId="{ABE7F1A5-6F06-4F46-ADEB-5E478B6CFFFD}" dt="2025-01-21T16:40:04.122" v="805" actId="20577"/>
          <ac:spMkLst>
            <pc:docMk/>
            <pc:sldMk cId="1785067564" sldId="430"/>
            <ac:spMk id="2" creationId="{2A9E0412-3BEF-4F04-202E-4DA11DAB5D0B}"/>
          </ac:spMkLst>
        </pc:spChg>
        <pc:spChg chg="add mod">
          <ac:chgData name="Dominic Ehrmann" userId="6995bea7-8e38-49c8-bd10-bfe45e677c0a" providerId="ADAL" clId="{ABE7F1A5-6F06-4F46-ADEB-5E478B6CFFFD}" dt="2025-01-21T16:43:57.379" v="884" actId="1076"/>
          <ac:spMkLst>
            <pc:docMk/>
            <pc:sldMk cId="1785067564" sldId="430"/>
            <ac:spMk id="3" creationId="{D2CC40CB-33DE-3E16-ABE5-4424E9BE090A}"/>
          </ac:spMkLst>
        </pc:spChg>
      </pc:sldChg>
      <pc:sldChg chg="del">
        <pc:chgData name="Dominic Ehrmann" userId="6995bea7-8e38-49c8-bd10-bfe45e677c0a" providerId="ADAL" clId="{ABE7F1A5-6F06-4F46-ADEB-5E478B6CFFFD}" dt="2025-01-20T11:09:51.946" v="302" actId="2696"/>
        <pc:sldMkLst>
          <pc:docMk/>
          <pc:sldMk cId="596510383" sldId="432"/>
        </pc:sldMkLst>
      </pc:sldChg>
      <pc:sldChg chg="del">
        <pc:chgData name="Dominic Ehrmann" userId="6995bea7-8e38-49c8-bd10-bfe45e677c0a" providerId="ADAL" clId="{ABE7F1A5-6F06-4F46-ADEB-5E478B6CFFFD}" dt="2025-01-15T23:51:42.232" v="189" actId="47"/>
        <pc:sldMkLst>
          <pc:docMk/>
          <pc:sldMk cId="1977536871" sldId="433"/>
        </pc:sldMkLst>
      </pc:sldChg>
      <pc:sldChg chg="del">
        <pc:chgData name="Dominic Ehrmann" userId="6995bea7-8e38-49c8-bd10-bfe45e677c0a" providerId="ADAL" clId="{ABE7F1A5-6F06-4F46-ADEB-5E478B6CFFFD}" dt="2025-01-15T23:51:42.232" v="189" actId="47"/>
        <pc:sldMkLst>
          <pc:docMk/>
          <pc:sldMk cId="1072909840" sldId="434"/>
        </pc:sldMkLst>
      </pc:sldChg>
      <pc:sldChg chg="del">
        <pc:chgData name="Dominic Ehrmann" userId="6995bea7-8e38-49c8-bd10-bfe45e677c0a" providerId="ADAL" clId="{ABE7F1A5-6F06-4F46-ADEB-5E478B6CFFFD}" dt="2025-01-15T23:51:42.232" v="189" actId="47"/>
        <pc:sldMkLst>
          <pc:docMk/>
          <pc:sldMk cId="2323313284" sldId="435"/>
        </pc:sldMkLst>
      </pc:sldChg>
      <pc:sldChg chg="del">
        <pc:chgData name="Dominic Ehrmann" userId="6995bea7-8e38-49c8-bd10-bfe45e677c0a" providerId="ADAL" clId="{ABE7F1A5-6F06-4F46-ADEB-5E478B6CFFFD}" dt="2025-01-20T11:09:51.946" v="302" actId="2696"/>
        <pc:sldMkLst>
          <pc:docMk/>
          <pc:sldMk cId="2283838958" sldId="436"/>
        </pc:sldMkLst>
      </pc:sldChg>
      <pc:sldChg chg="addSp modSp">
        <pc:chgData name="Dominic Ehrmann" userId="6995bea7-8e38-49c8-bd10-bfe45e677c0a" providerId="ADAL" clId="{ABE7F1A5-6F06-4F46-ADEB-5E478B6CFFFD}" dt="2025-01-21T17:42:12.090" v="2322"/>
        <pc:sldMkLst>
          <pc:docMk/>
          <pc:sldMk cId="3458319536" sldId="438"/>
        </pc:sldMkLst>
        <pc:spChg chg="add mod">
          <ac:chgData name="Dominic Ehrmann" userId="6995bea7-8e38-49c8-bd10-bfe45e677c0a" providerId="ADAL" clId="{ABE7F1A5-6F06-4F46-ADEB-5E478B6CFFFD}" dt="2025-01-21T17:42:12.090" v="2322"/>
          <ac:spMkLst>
            <pc:docMk/>
            <pc:sldMk cId="3458319536" sldId="438"/>
            <ac:spMk id="3" creationId="{31A5A42B-DC8F-CA3B-8966-B40767D91CF7}"/>
          </ac:spMkLst>
        </pc:spChg>
      </pc:sldChg>
      <pc:sldChg chg="del">
        <pc:chgData name="Dominic Ehrmann" userId="6995bea7-8e38-49c8-bd10-bfe45e677c0a" providerId="ADAL" clId="{ABE7F1A5-6F06-4F46-ADEB-5E478B6CFFFD}" dt="2025-01-20T11:10:46.279" v="303" actId="47"/>
        <pc:sldMkLst>
          <pc:docMk/>
          <pc:sldMk cId="944461461" sldId="439"/>
        </pc:sldMkLst>
      </pc:sldChg>
      <pc:sldChg chg="del">
        <pc:chgData name="Dominic Ehrmann" userId="6995bea7-8e38-49c8-bd10-bfe45e677c0a" providerId="ADAL" clId="{ABE7F1A5-6F06-4F46-ADEB-5E478B6CFFFD}" dt="2025-01-20T11:10:46.279" v="303" actId="47"/>
        <pc:sldMkLst>
          <pc:docMk/>
          <pc:sldMk cId="2069948203" sldId="440"/>
        </pc:sldMkLst>
      </pc:sldChg>
      <pc:sldChg chg="del">
        <pc:chgData name="Dominic Ehrmann" userId="6995bea7-8e38-49c8-bd10-bfe45e677c0a" providerId="ADAL" clId="{ABE7F1A5-6F06-4F46-ADEB-5E478B6CFFFD}" dt="2025-01-20T11:10:46.279" v="303" actId="47"/>
        <pc:sldMkLst>
          <pc:docMk/>
          <pc:sldMk cId="1454714485" sldId="441"/>
        </pc:sldMkLst>
      </pc:sldChg>
      <pc:sldChg chg="del">
        <pc:chgData name="Dominic Ehrmann" userId="6995bea7-8e38-49c8-bd10-bfe45e677c0a" providerId="ADAL" clId="{ABE7F1A5-6F06-4F46-ADEB-5E478B6CFFFD}" dt="2025-01-15T23:51:59.951" v="190" actId="47"/>
        <pc:sldMkLst>
          <pc:docMk/>
          <pc:sldMk cId="1842060463" sldId="443"/>
        </pc:sldMkLst>
      </pc:sldChg>
      <pc:sldChg chg="del">
        <pc:chgData name="Dominic Ehrmann" userId="6995bea7-8e38-49c8-bd10-bfe45e677c0a" providerId="ADAL" clId="{ABE7F1A5-6F06-4F46-ADEB-5E478B6CFFFD}" dt="2025-01-15T23:52:00.712" v="191" actId="47"/>
        <pc:sldMkLst>
          <pc:docMk/>
          <pc:sldMk cId="3941530715" sldId="444"/>
        </pc:sldMkLst>
      </pc:sldChg>
      <pc:sldChg chg="del">
        <pc:chgData name="Dominic Ehrmann" userId="6995bea7-8e38-49c8-bd10-bfe45e677c0a" providerId="ADAL" clId="{ABE7F1A5-6F06-4F46-ADEB-5E478B6CFFFD}" dt="2025-01-15T23:52:01.351" v="192" actId="47"/>
        <pc:sldMkLst>
          <pc:docMk/>
          <pc:sldMk cId="2188992846" sldId="445"/>
        </pc:sldMkLst>
      </pc:sldChg>
      <pc:sldChg chg="del">
        <pc:chgData name="Dominic Ehrmann" userId="6995bea7-8e38-49c8-bd10-bfe45e677c0a" providerId="ADAL" clId="{ABE7F1A5-6F06-4F46-ADEB-5E478B6CFFFD}" dt="2025-01-15T23:52:02.079" v="193" actId="47"/>
        <pc:sldMkLst>
          <pc:docMk/>
          <pc:sldMk cId="672574432" sldId="446"/>
        </pc:sldMkLst>
      </pc:sldChg>
      <pc:sldChg chg="addSp modSp mod">
        <pc:chgData name="Dominic Ehrmann" userId="6995bea7-8e38-49c8-bd10-bfe45e677c0a" providerId="ADAL" clId="{ABE7F1A5-6F06-4F46-ADEB-5E478B6CFFFD}" dt="2025-01-21T17:42:13.558" v="2323"/>
        <pc:sldMkLst>
          <pc:docMk/>
          <pc:sldMk cId="1575039620" sldId="447"/>
        </pc:sldMkLst>
        <pc:spChg chg="mod">
          <ac:chgData name="Dominic Ehrmann" userId="6995bea7-8e38-49c8-bd10-bfe45e677c0a" providerId="ADAL" clId="{ABE7F1A5-6F06-4F46-ADEB-5E478B6CFFFD}" dt="2025-01-21T16:44:31.051" v="902" actId="20577"/>
          <ac:spMkLst>
            <pc:docMk/>
            <pc:sldMk cId="1575039620" sldId="447"/>
            <ac:spMk id="2" creationId="{1632F829-AA61-D488-46A7-A6EF86BB76FE}"/>
          </ac:spMkLst>
        </pc:spChg>
        <pc:spChg chg="add mod">
          <ac:chgData name="Dominic Ehrmann" userId="6995bea7-8e38-49c8-bd10-bfe45e677c0a" providerId="ADAL" clId="{ABE7F1A5-6F06-4F46-ADEB-5E478B6CFFFD}" dt="2025-01-21T17:42:13.558" v="2323"/>
          <ac:spMkLst>
            <pc:docMk/>
            <pc:sldMk cId="1575039620" sldId="447"/>
            <ac:spMk id="3" creationId="{354F1091-FC02-ED77-13AF-C9F905FE060E}"/>
          </ac:spMkLst>
        </pc:spChg>
      </pc:sldChg>
      <pc:sldChg chg="del">
        <pc:chgData name="Dominic Ehrmann" userId="6995bea7-8e38-49c8-bd10-bfe45e677c0a" providerId="ADAL" clId="{ABE7F1A5-6F06-4F46-ADEB-5E478B6CFFFD}" dt="2025-01-15T23:59:40.964" v="296" actId="47"/>
        <pc:sldMkLst>
          <pc:docMk/>
          <pc:sldMk cId="2976930262" sldId="448"/>
        </pc:sldMkLst>
      </pc:sldChg>
      <pc:sldChg chg="del">
        <pc:chgData name="Dominic Ehrmann" userId="6995bea7-8e38-49c8-bd10-bfe45e677c0a" providerId="ADAL" clId="{ABE7F1A5-6F06-4F46-ADEB-5E478B6CFFFD}" dt="2025-01-15T23:59:41.697" v="297" actId="47"/>
        <pc:sldMkLst>
          <pc:docMk/>
          <pc:sldMk cId="1954401036" sldId="449"/>
        </pc:sldMkLst>
      </pc:sldChg>
      <pc:sldChg chg="del">
        <pc:chgData name="Dominic Ehrmann" userId="6995bea7-8e38-49c8-bd10-bfe45e677c0a" providerId="ADAL" clId="{ABE7F1A5-6F06-4F46-ADEB-5E478B6CFFFD}" dt="2025-01-15T23:59:42.318" v="298" actId="47"/>
        <pc:sldMkLst>
          <pc:docMk/>
          <pc:sldMk cId="1191657972" sldId="450"/>
        </pc:sldMkLst>
      </pc:sldChg>
      <pc:sldChg chg="del">
        <pc:chgData name="Dominic Ehrmann" userId="6995bea7-8e38-49c8-bd10-bfe45e677c0a" providerId="ADAL" clId="{ABE7F1A5-6F06-4F46-ADEB-5E478B6CFFFD}" dt="2025-01-15T23:45:56.483" v="85" actId="47"/>
        <pc:sldMkLst>
          <pc:docMk/>
          <pc:sldMk cId="1361468129" sldId="452"/>
        </pc:sldMkLst>
      </pc:sldChg>
      <pc:sldChg chg="del">
        <pc:chgData name="Dominic Ehrmann" userId="6995bea7-8e38-49c8-bd10-bfe45e677c0a" providerId="ADAL" clId="{ABE7F1A5-6F06-4F46-ADEB-5E478B6CFFFD}" dt="2025-01-15T23:46:21.864" v="100" actId="47"/>
        <pc:sldMkLst>
          <pc:docMk/>
          <pc:sldMk cId="4294353488" sldId="453"/>
        </pc:sldMkLst>
      </pc:sldChg>
      <pc:sldChg chg="del ord">
        <pc:chgData name="Dominic Ehrmann" userId="6995bea7-8e38-49c8-bd10-bfe45e677c0a" providerId="ADAL" clId="{ABE7F1A5-6F06-4F46-ADEB-5E478B6CFFFD}" dt="2025-01-20T11:08:18.591" v="300" actId="47"/>
        <pc:sldMkLst>
          <pc:docMk/>
          <pc:sldMk cId="3661736210" sldId="454"/>
        </pc:sldMkLst>
      </pc:sldChg>
      <pc:sldChg chg="del">
        <pc:chgData name="Dominic Ehrmann" userId="6995bea7-8e38-49c8-bd10-bfe45e677c0a" providerId="ADAL" clId="{ABE7F1A5-6F06-4F46-ADEB-5E478B6CFFFD}" dt="2025-01-15T23:48:40.361" v="133" actId="47"/>
        <pc:sldMkLst>
          <pc:docMk/>
          <pc:sldMk cId="73995489" sldId="455"/>
        </pc:sldMkLst>
      </pc:sldChg>
      <pc:sldChg chg="del">
        <pc:chgData name="Dominic Ehrmann" userId="6995bea7-8e38-49c8-bd10-bfe45e677c0a" providerId="ADAL" clId="{ABE7F1A5-6F06-4F46-ADEB-5E478B6CFFFD}" dt="2025-01-15T23:49:31.583" v="149" actId="47"/>
        <pc:sldMkLst>
          <pc:docMk/>
          <pc:sldMk cId="2722956352" sldId="456"/>
        </pc:sldMkLst>
      </pc:sldChg>
      <pc:sldChg chg="addSp modSp mod">
        <pc:chgData name="Dominic Ehrmann" userId="6995bea7-8e38-49c8-bd10-bfe45e677c0a" providerId="ADAL" clId="{ABE7F1A5-6F06-4F46-ADEB-5E478B6CFFFD}" dt="2025-01-21T17:42:15.756" v="2324"/>
        <pc:sldMkLst>
          <pc:docMk/>
          <pc:sldMk cId="536380216" sldId="457"/>
        </pc:sldMkLst>
        <pc:spChg chg="mod">
          <ac:chgData name="Dominic Ehrmann" userId="6995bea7-8e38-49c8-bd10-bfe45e677c0a" providerId="ADAL" clId="{ABE7F1A5-6F06-4F46-ADEB-5E478B6CFFFD}" dt="2025-01-21T17:34:23.398" v="2054" actId="27636"/>
          <ac:spMkLst>
            <pc:docMk/>
            <pc:sldMk cId="536380216" sldId="457"/>
            <ac:spMk id="2" creationId="{00DE8DC3-9FF8-E4FD-90CE-3121CB9B3193}"/>
          </ac:spMkLst>
        </pc:spChg>
        <pc:spChg chg="add mod">
          <ac:chgData name="Dominic Ehrmann" userId="6995bea7-8e38-49c8-bd10-bfe45e677c0a" providerId="ADAL" clId="{ABE7F1A5-6F06-4F46-ADEB-5E478B6CFFFD}" dt="2025-01-21T17:42:15.756" v="2324"/>
          <ac:spMkLst>
            <pc:docMk/>
            <pc:sldMk cId="536380216" sldId="457"/>
            <ac:spMk id="3" creationId="{22DB5DD1-E3B7-47AF-B167-CA65ECA20D7C}"/>
          </ac:spMkLst>
        </pc:spChg>
        <pc:graphicFrameChg chg="mod">
          <ac:chgData name="Dominic Ehrmann" userId="6995bea7-8e38-49c8-bd10-bfe45e677c0a" providerId="ADAL" clId="{ABE7F1A5-6F06-4F46-ADEB-5E478B6CFFFD}" dt="2025-01-21T16:46:39.953" v="934" actId="403"/>
          <ac:graphicFrameMkLst>
            <pc:docMk/>
            <pc:sldMk cId="536380216" sldId="457"/>
            <ac:graphicFrameMk id="4" creationId="{F695AD82-2D62-1AB2-CB7D-16C08450682F}"/>
          </ac:graphicFrameMkLst>
        </pc:graphicFrameChg>
      </pc:sldChg>
      <pc:sldChg chg="modSp del mod">
        <pc:chgData name="Dominic Ehrmann" userId="6995bea7-8e38-49c8-bd10-bfe45e677c0a" providerId="ADAL" clId="{ABE7F1A5-6F06-4F46-ADEB-5E478B6CFFFD}" dt="2025-01-21T16:50:57.927" v="947" actId="47"/>
        <pc:sldMkLst>
          <pc:docMk/>
          <pc:sldMk cId="4150947299" sldId="458"/>
        </pc:sldMkLst>
      </pc:sldChg>
      <pc:sldChg chg="del">
        <pc:chgData name="Dominic Ehrmann" userId="6995bea7-8e38-49c8-bd10-bfe45e677c0a" providerId="ADAL" clId="{ABE7F1A5-6F06-4F46-ADEB-5E478B6CFFFD}" dt="2025-01-15T23:52:31.877" v="197" actId="47"/>
        <pc:sldMkLst>
          <pc:docMk/>
          <pc:sldMk cId="2266372411" sldId="459"/>
        </pc:sldMkLst>
      </pc:sldChg>
      <pc:sldChg chg="del">
        <pc:chgData name="Dominic Ehrmann" userId="6995bea7-8e38-49c8-bd10-bfe45e677c0a" providerId="ADAL" clId="{ABE7F1A5-6F06-4F46-ADEB-5E478B6CFFFD}" dt="2025-01-15T23:52:32.512" v="198" actId="47"/>
        <pc:sldMkLst>
          <pc:docMk/>
          <pc:sldMk cId="921551097" sldId="460"/>
        </pc:sldMkLst>
      </pc:sldChg>
      <pc:sldChg chg="del ord">
        <pc:chgData name="Dominic Ehrmann" userId="6995bea7-8e38-49c8-bd10-bfe45e677c0a" providerId="ADAL" clId="{ABE7F1A5-6F06-4F46-ADEB-5E478B6CFFFD}" dt="2025-01-15T23:52:31.164" v="196" actId="47"/>
        <pc:sldMkLst>
          <pc:docMk/>
          <pc:sldMk cId="2973980729" sldId="461"/>
        </pc:sldMkLst>
      </pc:sldChg>
      <pc:sldChg chg="addSp modSp mod">
        <pc:chgData name="Dominic Ehrmann" userId="6995bea7-8e38-49c8-bd10-bfe45e677c0a" providerId="ADAL" clId="{ABE7F1A5-6F06-4F46-ADEB-5E478B6CFFFD}" dt="2025-01-21T17:42:25.875" v="2329"/>
        <pc:sldMkLst>
          <pc:docMk/>
          <pc:sldMk cId="2597433720" sldId="462"/>
        </pc:sldMkLst>
        <pc:spChg chg="mod">
          <ac:chgData name="Dominic Ehrmann" userId="6995bea7-8e38-49c8-bd10-bfe45e677c0a" providerId="ADAL" clId="{ABE7F1A5-6F06-4F46-ADEB-5E478B6CFFFD}" dt="2025-01-21T16:51:16.261" v="961" actId="20577"/>
          <ac:spMkLst>
            <pc:docMk/>
            <pc:sldMk cId="2597433720" sldId="462"/>
            <ac:spMk id="2" creationId="{4303AB01-5BBA-75D4-17AE-3ABFC3F912F0}"/>
          </ac:spMkLst>
        </pc:spChg>
        <pc:spChg chg="add mod">
          <ac:chgData name="Dominic Ehrmann" userId="6995bea7-8e38-49c8-bd10-bfe45e677c0a" providerId="ADAL" clId="{ABE7F1A5-6F06-4F46-ADEB-5E478B6CFFFD}" dt="2025-01-21T17:42:25.875" v="2329"/>
          <ac:spMkLst>
            <pc:docMk/>
            <pc:sldMk cId="2597433720" sldId="462"/>
            <ac:spMk id="3" creationId="{314A4F10-3BAB-7119-3B15-4D74A73016B6}"/>
          </ac:spMkLst>
        </pc:spChg>
        <pc:graphicFrameChg chg="mod">
          <ac:chgData name="Dominic Ehrmann" userId="6995bea7-8e38-49c8-bd10-bfe45e677c0a" providerId="ADAL" clId="{ABE7F1A5-6F06-4F46-ADEB-5E478B6CFFFD}" dt="2025-01-21T16:51:27.695" v="963" actId="255"/>
          <ac:graphicFrameMkLst>
            <pc:docMk/>
            <pc:sldMk cId="2597433720" sldId="462"/>
            <ac:graphicFrameMk id="4" creationId="{8B239EFA-C4B1-F524-9B84-591E32C41DBF}"/>
          </ac:graphicFrameMkLst>
        </pc:graphicFrameChg>
      </pc:sldChg>
      <pc:sldChg chg="add del">
        <pc:chgData name="Dominic Ehrmann" userId="6995bea7-8e38-49c8-bd10-bfe45e677c0a" providerId="ADAL" clId="{ABE7F1A5-6F06-4F46-ADEB-5E478B6CFFFD}" dt="2025-01-21T17:02:48.850" v="1107" actId="47"/>
        <pc:sldMkLst>
          <pc:docMk/>
          <pc:sldMk cId="4239597115" sldId="463"/>
        </pc:sldMkLst>
      </pc:sldChg>
      <pc:sldChg chg="del">
        <pc:chgData name="Dominic Ehrmann" userId="6995bea7-8e38-49c8-bd10-bfe45e677c0a" providerId="ADAL" clId="{ABE7F1A5-6F06-4F46-ADEB-5E478B6CFFFD}" dt="2025-01-15T23:52:51.405" v="199" actId="47"/>
        <pc:sldMkLst>
          <pc:docMk/>
          <pc:sldMk cId="2721537920" sldId="464"/>
        </pc:sldMkLst>
      </pc:sldChg>
      <pc:sldChg chg="modSp del mod ord">
        <pc:chgData name="Dominic Ehrmann" userId="6995bea7-8e38-49c8-bd10-bfe45e677c0a" providerId="ADAL" clId="{ABE7F1A5-6F06-4F46-ADEB-5E478B6CFFFD}" dt="2025-01-21T17:31:03.282" v="1728" actId="47"/>
        <pc:sldMkLst>
          <pc:docMk/>
          <pc:sldMk cId="837158163" sldId="465"/>
        </pc:sldMkLst>
      </pc:sldChg>
      <pc:sldChg chg="modSp add del mod">
        <pc:chgData name="Dominic Ehrmann" userId="6995bea7-8e38-49c8-bd10-bfe45e677c0a" providerId="ADAL" clId="{ABE7F1A5-6F06-4F46-ADEB-5E478B6CFFFD}" dt="2025-01-21T16:28:12.422" v="461"/>
        <pc:sldMkLst>
          <pc:docMk/>
          <pc:sldMk cId="2090566567" sldId="466"/>
        </pc:sldMkLst>
      </pc:sldChg>
      <pc:sldChg chg="addSp modSp add mod ord">
        <pc:chgData name="Dominic Ehrmann" userId="6995bea7-8e38-49c8-bd10-bfe45e677c0a" providerId="ADAL" clId="{ABE7F1A5-6F06-4F46-ADEB-5E478B6CFFFD}" dt="2025-01-21T17:58:21.900" v="2366" actId="1035"/>
        <pc:sldMkLst>
          <pc:docMk/>
          <pc:sldMk cId="2893570997" sldId="466"/>
        </pc:sldMkLst>
        <pc:spChg chg="add mod">
          <ac:chgData name="Dominic Ehrmann" userId="6995bea7-8e38-49c8-bd10-bfe45e677c0a" providerId="ADAL" clId="{ABE7F1A5-6F06-4F46-ADEB-5E478B6CFFFD}" dt="2025-01-21T17:58:21.900" v="2366" actId="1035"/>
          <ac:spMkLst>
            <pc:docMk/>
            <pc:sldMk cId="2893570997" sldId="466"/>
            <ac:spMk id="3" creationId="{DB46CD6E-6B6C-67D9-6178-6A28959F29CD}"/>
          </ac:spMkLst>
        </pc:spChg>
      </pc:sldChg>
      <pc:sldChg chg="add del mod modShow">
        <pc:chgData name="Dominic Ehrmann" userId="6995bea7-8e38-49c8-bd10-bfe45e677c0a" providerId="ADAL" clId="{ABE7F1A5-6F06-4F46-ADEB-5E478B6CFFFD}" dt="2025-01-21T16:59:05.536" v="1077" actId="47"/>
        <pc:sldMkLst>
          <pc:docMk/>
          <pc:sldMk cId="805154897" sldId="467"/>
        </pc:sldMkLst>
      </pc:sldChg>
      <pc:sldChg chg="add del">
        <pc:chgData name="Dominic Ehrmann" userId="6995bea7-8e38-49c8-bd10-bfe45e677c0a" providerId="ADAL" clId="{ABE7F1A5-6F06-4F46-ADEB-5E478B6CFFFD}" dt="2025-01-21T16:38:46.755" v="787"/>
        <pc:sldMkLst>
          <pc:docMk/>
          <pc:sldMk cId="1983109656" sldId="467"/>
        </pc:sldMkLst>
      </pc:sldChg>
      <pc:sldChg chg="add del">
        <pc:chgData name="Dominic Ehrmann" userId="6995bea7-8e38-49c8-bd10-bfe45e677c0a" providerId="ADAL" clId="{ABE7F1A5-6F06-4F46-ADEB-5E478B6CFFFD}" dt="2025-01-21T16:40:17.399" v="806" actId="47"/>
        <pc:sldMkLst>
          <pc:docMk/>
          <pc:sldMk cId="2837838310" sldId="467"/>
        </pc:sldMkLst>
      </pc:sldChg>
      <pc:sldChg chg="del">
        <pc:chgData name="Dominic Ehrmann" userId="6995bea7-8e38-49c8-bd10-bfe45e677c0a" providerId="ADAL" clId="{ABE7F1A5-6F06-4F46-ADEB-5E478B6CFFFD}" dt="2025-01-15T23:53:01.952" v="200" actId="47"/>
        <pc:sldMkLst>
          <pc:docMk/>
          <pc:sldMk cId="3126754560" sldId="467"/>
        </pc:sldMkLst>
      </pc:sldChg>
      <pc:sldChg chg="addSp modSp new mod">
        <pc:chgData name="Dominic Ehrmann" userId="6995bea7-8e38-49c8-bd10-bfe45e677c0a" providerId="ADAL" clId="{ABE7F1A5-6F06-4F46-ADEB-5E478B6CFFFD}" dt="2025-01-23T08:34:56.886" v="2373" actId="6549"/>
        <pc:sldMkLst>
          <pc:docMk/>
          <pc:sldMk cId="3437133617" sldId="467"/>
        </pc:sldMkLst>
        <pc:spChg chg="mod">
          <ac:chgData name="Dominic Ehrmann" userId="6995bea7-8e38-49c8-bd10-bfe45e677c0a" providerId="ADAL" clId="{ABE7F1A5-6F06-4F46-ADEB-5E478B6CFFFD}" dt="2025-01-21T17:36:55.903" v="2311" actId="20577"/>
          <ac:spMkLst>
            <pc:docMk/>
            <pc:sldMk cId="3437133617" sldId="467"/>
            <ac:spMk id="2" creationId="{960CF4D5-C72C-C64F-494D-73B96BF3B9A0}"/>
          </ac:spMkLst>
        </pc:spChg>
        <pc:spChg chg="mod">
          <ac:chgData name="Dominic Ehrmann" userId="6995bea7-8e38-49c8-bd10-bfe45e677c0a" providerId="ADAL" clId="{ABE7F1A5-6F06-4F46-ADEB-5E478B6CFFFD}" dt="2025-01-23T08:34:56.886" v="2373" actId="6549"/>
          <ac:spMkLst>
            <pc:docMk/>
            <pc:sldMk cId="3437133617" sldId="467"/>
            <ac:spMk id="3" creationId="{DBF9AD44-D8E1-D501-E86C-2FD9807F0A17}"/>
          </ac:spMkLst>
        </pc:spChg>
        <pc:picChg chg="add mod">
          <ac:chgData name="Dominic Ehrmann" userId="6995bea7-8e38-49c8-bd10-bfe45e677c0a" providerId="ADAL" clId="{ABE7F1A5-6F06-4F46-ADEB-5E478B6CFFFD}" dt="2025-01-21T17:41:36.035" v="2319" actId="1076"/>
          <ac:picMkLst>
            <pc:docMk/>
            <pc:sldMk cId="3437133617" sldId="467"/>
            <ac:picMk id="4" creationId="{FBE90FE3-57E6-5E43-7AE3-28538C3E21C0}"/>
          </ac:picMkLst>
        </pc:picChg>
        <pc:picChg chg="add mod">
          <ac:chgData name="Dominic Ehrmann" userId="6995bea7-8e38-49c8-bd10-bfe45e677c0a" providerId="ADAL" clId="{ABE7F1A5-6F06-4F46-ADEB-5E478B6CFFFD}" dt="2025-01-21T17:41:30.950" v="2318" actId="14100"/>
          <ac:picMkLst>
            <pc:docMk/>
            <pc:sldMk cId="3437133617" sldId="467"/>
            <ac:picMk id="1026" creationId="{7FD509F7-5A38-766F-D856-4DE4ADEE4E1D}"/>
          </ac:picMkLst>
        </pc:picChg>
      </pc:sldChg>
      <pc:sldChg chg="new del">
        <pc:chgData name="Dominic Ehrmann" userId="6995bea7-8e38-49c8-bd10-bfe45e677c0a" providerId="ADAL" clId="{ABE7F1A5-6F06-4F46-ADEB-5E478B6CFFFD}" dt="2025-01-21T17:02:53.950" v="1109" actId="47"/>
        <pc:sldMkLst>
          <pc:docMk/>
          <pc:sldMk cId="4086123959" sldId="467"/>
        </pc:sldMkLst>
      </pc:sldChg>
      <pc:sldChg chg="del">
        <pc:chgData name="Dominic Ehrmann" userId="6995bea7-8e38-49c8-bd10-bfe45e677c0a" providerId="ADAL" clId="{ABE7F1A5-6F06-4F46-ADEB-5E478B6CFFFD}" dt="2025-01-15T23:53:02.822" v="201" actId="47"/>
        <pc:sldMkLst>
          <pc:docMk/>
          <pc:sldMk cId="3490477179" sldId="469"/>
        </pc:sldMkLst>
      </pc:sldChg>
      <pc:sldChg chg="del">
        <pc:chgData name="Dominic Ehrmann" userId="6995bea7-8e38-49c8-bd10-bfe45e677c0a" providerId="ADAL" clId="{ABE7F1A5-6F06-4F46-ADEB-5E478B6CFFFD}" dt="2025-01-15T23:53:04.912" v="203" actId="47"/>
        <pc:sldMkLst>
          <pc:docMk/>
          <pc:sldMk cId="296424762" sldId="470"/>
        </pc:sldMkLst>
      </pc:sldChg>
      <pc:sldChg chg="del">
        <pc:chgData name="Dominic Ehrmann" userId="6995bea7-8e38-49c8-bd10-bfe45e677c0a" providerId="ADAL" clId="{ABE7F1A5-6F06-4F46-ADEB-5E478B6CFFFD}" dt="2025-01-15T23:53:05.622" v="204" actId="47"/>
        <pc:sldMkLst>
          <pc:docMk/>
          <pc:sldMk cId="7351283" sldId="471"/>
        </pc:sldMkLst>
      </pc:sldChg>
      <pc:sldChg chg="del">
        <pc:chgData name="Dominic Ehrmann" userId="6995bea7-8e38-49c8-bd10-bfe45e677c0a" providerId="ADAL" clId="{ABE7F1A5-6F06-4F46-ADEB-5E478B6CFFFD}" dt="2025-01-15T23:53:07.065" v="205" actId="47"/>
        <pc:sldMkLst>
          <pc:docMk/>
          <pc:sldMk cId="2812350732" sldId="472"/>
        </pc:sldMkLst>
      </pc:sldChg>
      <pc:sldChg chg="del">
        <pc:chgData name="Dominic Ehrmann" userId="6995bea7-8e38-49c8-bd10-bfe45e677c0a" providerId="ADAL" clId="{ABE7F1A5-6F06-4F46-ADEB-5E478B6CFFFD}" dt="2025-01-15T23:53:04.023" v="202" actId="47"/>
        <pc:sldMkLst>
          <pc:docMk/>
          <pc:sldMk cId="229413872" sldId="473"/>
        </pc:sldMkLst>
      </pc:sldChg>
      <pc:sldChg chg="del">
        <pc:chgData name="Dominic Ehrmann" userId="6995bea7-8e38-49c8-bd10-bfe45e677c0a" providerId="ADAL" clId="{ABE7F1A5-6F06-4F46-ADEB-5E478B6CFFFD}" dt="2025-01-15T23:53:08.262" v="206" actId="47"/>
        <pc:sldMkLst>
          <pc:docMk/>
          <pc:sldMk cId="1530777408" sldId="474"/>
        </pc:sldMkLst>
      </pc:sldChg>
      <pc:sldChg chg="del">
        <pc:chgData name="Dominic Ehrmann" userId="6995bea7-8e38-49c8-bd10-bfe45e677c0a" providerId="ADAL" clId="{ABE7F1A5-6F06-4F46-ADEB-5E478B6CFFFD}" dt="2025-01-15T23:53:08.903" v="207" actId="47"/>
        <pc:sldMkLst>
          <pc:docMk/>
          <pc:sldMk cId="214282418" sldId="475"/>
        </pc:sldMkLst>
      </pc:sldChg>
      <pc:sldChg chg="del">
        <pc:chgData name="Dominic Ehrmann" userId="6995bea7-8e38-49c8-bd10-bfe45e677c0a" providerId="ADAL" clId="{ABE7F1A5-6F06-4F46-ADEB-5E478B6CFFFD}" dt="2025-01-15T23:53:09.672" v="208" actId="47"/>
        <pc:sldMkLst>
          <pc:docMk/>
          <pc:sldMk cId="2893082953" sldId="476"/>
        </pc:sldMkLst>
      </pc:sldChg>
      <pc:sldChg chg="del">
        <pc:chgData name="Dominic Ehrmann" userId="6995bea7-8e38-49c8-bd10-bfe45e677c0a" providerId="ADAL" clId="{ABE7F1A5-6F06-4F46-ADEB-5E478B6CFFFD}" dt="2025-01-15T23:53:10.516" v="209" actId="47"/>
        <pc:sldMkLst>
          <pc:docMk/>
          <pc:sldMk cId="3774029738" sldId="477"/>
        </pc:sldMkLst>
      </pc:sldChg>
      <pc:sldChg chg="del">
        <pc:chgData name="Dominic Ehrmann" userId="6995bea7-8e38-49c8-bd10-bfe45e677c0a" providerId="ADAL" clId="{ABE7F1A5-6F06-4F46-ADEB-5E478B6CFFFD}" dt="2025-01-15T23:53:11.579" v="210" actId="47"/>
        <pc:sldMkLst>
          <pc:docMk/>
          <pc:sldMk cId="4192592612" sldId="479"/>
        </pc:sldMkLst>
      </pc:sldChg>
      <pc:sldChg chg="del">
        <pc:chgData name="Dominic Ehrmann" userId="6995bea7-8e38-49c8-bd10-bfe45e677c0a" providerId="ADAL" clId="{ABE7F1A5-6F06-4F46-ADEB-5E478B6CFFFD}" dt="2025-01-15T23:53:12.609" v="211" actId="47"/>
        <pc:sldMkLst>
          <pc:docMk/>
          <pc:sldMk cId="2206577862" sldId="480"/>
        </pc:sldMkLst>
      </pc:sldChg>
      <pc:sldChg chg="del">
        <pc:chgData name="Dominic Ehrmann" userId="6995bea7-8e38-49c8-bd10-bfe45e677c0a" providerId="ADAL" clId="{ABE7F1A5-6F06-4F46-ADEB-5E478B6CFFFD}" dt="2025-01-15T23:53:13.262" v="212" actId="47"/>
        <pc:sldMkLst>
          <pc:docMk/>
          <pc:sldMk cId="165092271" sldId="481"/>
        </pc:sldMkLst>
      </pc:sldChg>
      <pc:sldChg chg="del">
        <pc:chgData name="Dominic Ehrmann" userId="6995bea7-8e38-49c8-bd10-bfe45e677c0a" providerId="ADAL" clId="{ABE7F1A5-6F06-4F46-ADEB-5E478B6CFFFD}" dt="2025-01-15T23:53:14.874" v="214" actId="47"/>
        <pc:sldMkLst>
          <pc:docMk/>
          <pc:sldMk cId="1392212776" sldId="483"/>
        </pc:sldMkLst>
      </pc:sldChg>
      <pc:sldChg chg="add del">
        <pc:chgData name="Dominic Ehrmann" userId="6995bea7-8e38-49c8-bd10-bfe45e677c0a" providerId="ADAL" clId="{ABE7F1A5-6F06-4F46-ADEB-5E478B6CFFFD}" dt="2025-01-21T17:05:10.574" v="1118"/>
        <pc:sldMkLst>
          <pc:docMk/>
          <pc:sldMk cId="4287467727" sldId="487"/>
        </pc:sldMkLst>
      </pc:sldChg>
      <pc:sldChg chg="del">
        <pc:chgData name="Dominic Ehrmann" userId="6995bea7-8e38-49c8-bd10-bfe45e677c0a" providerId="ADAL" clId="{ABE7F1A5-6F06-4F46-ADEB-5E478B6CFFFD}" dt="2025-01-15T23:53:21.442" v="220" actId="47"/>
        <pc:sldMkLst>
          <pc:docMk/>
          <pc:sldMk cId="1664440075" sldId="488"/>
        </pc:sldMkLst>
      </pc:sldChg>
      <pc:sldChg chg="addSp delSp modSp new mod ord">
        <pc:chgData name="Dominic Ehrmann" userId="6995bea7-8e38-49c8-bd10-bfe45e677c0a" providerId="ADAL" clId="{ABE7F1A5-6F06-4F46-ADEB-5E478B6CFFFD}" dt="2025-01-21T17:19:20.704" v="1321"/>
        <pc:sldMkLst>
          <pc:docMk/>
          <pc:sldMk cId="3855270157" sldId="488"/>
        </pc:sldMkLst>
        <pc:spChg chg="mod">
          <ac:chgData name="Dominic Ehrmann" userId="6995bea7-8e38-49c8-bd10-bfe45e677c0a" providerId="ADAL" clId="{ABE7F1A5-6F06-4F46-ADEB-5E478B6CFFFD}" dt="2025-01-21T17:11:31.437" v="1273" actId="20577"/>
          <ac:spMkLst>
            <pc:docMk/>
            <pc:sldMk cId="3855270157" sldId="488"/>
            <ac:spMk id="2" creationId="{10A81081-12A3-BB1E-344A-3C00CBB0F1B9}"/>
          </ac:spMkLst>
        </pc:spChg>
        <pc:graphicFrameChg chg="add mod">
          <ac:chgData name="Dominic Ehrmann" userId="6995bea7-8e38-49c8-bd10-bfe45e677c0a" providerId="ADAL" clId="{ABE7F1A5-6F06-4F46-ADEB-5E478B6CFFFD}" dt="2025-01-21T17:14:00.886" v="1286" actId="14100"/>
          <ac:graphicFrameMkLst>
            <pc:docMk/>
            <pc:sldMk cId="3855270157" sldId="488"/>
            <ac:graphicFrameMk id="4" creationId="{C209C42E-3276-37DA-CEFE-102B2F8B22B0}"/>
          </ac:graphicFrameMkLst>
        </pc:graphicFrameChg>
      </pc:sldChg>
      <pc:sldChg chg="modSp add del mod">
        <pc:chgData name="Dominic Ehrmann" userId="6995bea7-8e38-49c8-bd10-bfe45e677c0a" providerId="ADAL" clId="{ABE7F1A5-6F06-4F46-ADEB-5E478B6CFFFD}" dt="2025-01-21T17:19:00.198" v="1319" actId="47"/>
        <pc:sldMkLst>
          <pc:docMk/>
          <pc:sldMk cId="1682781633" sldId="489"/>
        </pc:sldMkLst>
      </pc:sldChg>
      <pc:sldChg chg="del">
        <pc:chgData name="Dominic Ehrmann" userId="6995bea7-8e38-49c8-bd10-bfe45e677c0a" providerId="ADAL" clId="{ABE7F1A5-6F06-4F46-ADEB-5E478B6CFFFD}" dt="2025-01-15T23:53:22.222" v="221" actId="47"/>
        <pc:sldMkLst>
          <pc:docMk/>
          <pc:sldMk cId="4083464662" sldId="489"/>
        </pc:sldMkLst>
      </pc:sldChg>
      <pc:sldChg chg="del">
        <pc:chgData name="Dominic Ehrmann" userId="6995bea7-8e38-49c8-bd10-bfe45e677c0a" providerId="ADAL" clId="{ABE7F1A5-6F06-4F46-ADEB-5E478B6CFFFD}" dt="2025-01-15T23:53:24.411" v="224" actId="47"/>
        <pc:sldMkLst>
          <pc:docMk/>
          <pc:sldMk cId="2396580013" sldId="490"/>
        </pc:sldMkLst>
      </pc:sldChg>
      <pc:sldChg chg="del">
        <pc:chgData name="Dominic Ehrmann" userId="6995bea7-8e38-49c8-bd10-bfe45e677c0a" providerId="ADAL" clId="{ABE7F1A5-6F06-4F46-ADEB-5E478B6CFFFD}" dt="2025-01-15T23:53:22.952" v="222" actId="47"/>
        <pc:sldMkLst>
          <pc:docMk/>
          <pc:sldMk cId="868527339" sldId="491"/>
        </pc:sldMkLst>
      </pc:sldChg>
      <pc:sldChg chg="del">
        <pc:chgData name="Dominic Ehrmann" userId="6995bea7-8e38-49c8-bd10-bfe45e677c0a" providerId="ADAL" clId="{ABE7F1A5-6F06-4F46-ADEB-5E478B6CFFFD}" dt="2025-01-15T23:53:25.130" v="225" actId="47"/>
        <pc:sldMkLst>
          <pc:docMk/>
          <pc:sldMk cId="3930341405" sldId="492"/>
        </pc:sldMkLst>
      </pc:sldChg>
      <pc:sldChg chg="del">
        <pc:chgData name="Dominic Ehrmann" userId="6995bea7-8e38-49c8-bd10-bfe45e677c0a" providerId="ADAL" clId="{ABE7F1A5-6F06-4F46-ADEB-5E478B6CFFFD}" dt="2025-01-15T23:53:23.680" v="223" actId="47"/>
        <pc:sldMkLst>
          <pc:docMk/>
          <pc:sldMk cId="3365801991" sldId="493"/>
        </pc:sldMkLst>
      </pc:sldChg>
      <pc:sldChg chg="del">
        <pc:chgData name="Dominic Ehrmann" userId="6995bea7-8e38-49c8-bd10-bfe45e677c0a" providerId="ADAL" clId="{ABE7F1A5-6F06-4F46-ADEB-5E478B6CFFFD}" dt="2025-01-15T23:53:25.813" v="226" actId="47"/>
        <pc:sldMkLst>
          <pc:docMk/>
          <pc:sldMk cId="1198354649" sldId="494"/>
        </pc:sldMkLst>
      </pc:sldChg>
      <pc:sldChg chg="del">
        <pc:chgData name="Dominic Ehrmann" userId="6995bea7-8e38-49c8-bd10-bfe45e677c0a" providerId="ADAL" clId="{ABE7F1A5-6F06-4F46-ADEB-5E478B6CFFFD}" dt="2025-01-15T23:53:28.332" v="227" actId="47"/>
        <pc:sldMkLst>
          <pc:docMk/>
          <pc:sldMk cId="395276030" sldId="495"/>
        </pc:sldMkLst>
      </pc:sldChg>
      <pc:sldChg chg="del">
        <pc:chgData name="Dominic Ehrmann" userId="6995bea7-8e38-49c8-bd10-bfe45e677c0a" providerId="ADAL" clId="{ABE7F1A5-6F06-4F46-ADEB-5E478B6CFFFD}" dt="2025-01-15T23:53:29.042" v="228" actId="47"/>
        <pc:sldMkLst>
          <pc:docMk/>
          <pc:sldMk cId="1233772171" sldId="496"/>
        </pc:sldMkLst>
      </pc:sldChg>
      <pc:sldChg chg="del">
        <pc:chgData name="Dominic Ehrmann" userId="6995bea7-8e38-49c8-bd10-bfe45e677c0a" providerId="ADAL" clId="{ABE7F1A5-6F06-4F46-ADEB-5E478B6CFFFD}" dt="2025-01-15T23:53:29.942" v="229" actId="47"/>
        <pc:sldMkLst>
          <pc:docMk/>
          <pc:sldMk cId="1292355692" sldId="497"/>
        </pc:sldMkLst>
      </pc:sldChg>
      <pc:sldChg chg="del">
        <pc:chgData name="Dominic Ehrmann" userId="6995bea7-8e38-49c8-bd10-bfe45e677c0a" providerId="ADAL" clId="{ABE7F1A5-6F06-4F46-ADEB-5E478B6CFFFD}" dt="2025-01-15T23:53:30.962" v="230" actId="47"/>
        <pc:sldMkLst>
          <pc:docMk/>
          <pc:sldMk cId="2840528098" sldId="498"/>
        </pc:sldMkLst>
      </pc:sldChg>
      <pc:sldChg chg="del">
        <pc:chgData name="Dominic Ehrmann" userId="6995bea7-8e38-49c8-bd10-bfe45e677c0a" providerId="ADAL" clId="{ABE7F1A5-6F06-4F46-ADEB-5E478B6CFFFD}" dt="2025-01-15T23:53:43.492" v="231" actId="47"/>
        <pc:sldMkLst>
          <pc:docMk/>
          <pc:sldMk cId="3639352470" sldId="499"/>
        </pc:sldMkLst>
      </pc:sldChg>
      <pc:sldChg chg="del">
        <pc:chgData name="Dominic Ehrmann" userId="6995bea7-8e38-49c8-bd10-bfe45e677c0a" providerId="ADAL" clId="{ABE7F1A5-6F06-4F46-ADEB-5E478B6CFFFD}" dt="2025-01-15T23:53:44.252" v="232" actId="47"/>
        <pc:sldMkLst>
          <pc:docMk/>
          <pc:sldMk cId="2980194603" sldId="500"/>
        </pc:sldMkLst>
      </pc:sldChg>
      <pc:sldChg chg="del">
        <pc:chgData name="Dominic Ehrmann" userId="6995bea7-8e38-49c8-bd10-bfe45e677c0a" providerId="ADAL" clId="{ABE7F1A5-6F06-4F46-ADEB-5E478B6CFFFD}" dt="2025-01-15T23:53:45.542" v="233" actId="47"/>
        <pc:sldMkLst>
          <pc:docMk/>
          <pc:sldMk cId="2390118614" sldId="501"/>
        </pc:sldMkLst>
      </pc:sldChg>
      <pc:sldChg chg="del">
        <pc:chgData name="Dominic Ehrmann" userId="6995bea7-8e38-49c8-bd10-bfe45e677c0a" providerId="ADAL" clId="{ABE7F1A5-6F06-4F46-ADEB-5E478B6CFFFD}" dt="2025-01-20T11:11:27.505" v="304" actId="47"/>
        <pc:sldMkLst>
          <pc:docMk/>
          <pc:sldMk cId="2866876753" sldId="502"/>
        </pc:sldMkLst>
      </pc:sldChg>
      <pc:sldChg chg="del">
        <pc:chgData name="Dominic Ehrmann" userId="6995bea7-8e38-49c8-bd10-bfe45e677c0a" providerId="ADAL" clId="{ABE7F1A5-6F06-4F46-ADEB-5E478B6CFFFD}" dt="2025-01-20T11:11:27.505" v="304" actId="47"/>
        <pc:sldMkLst>
          <pc:docMk/>
          <pc:sldMk cId="3981117251" sldId="503"/>
        </pc:sldMkLst>
      </pc:sldChg>
      <pc:sldChg chg="del">
        <pc:chgData name="Dominic Ehrmann" userId="6995bea7-8e38-49c8-bd10-bfe45e677c0a" providerId="ADAL" clId="{ABE7F1A5-6F06-4F46-ADEB-5E478B6CFFFD}" dt="2025-01-15T23:53:56.016" v="234" actId="47"/>
        <pc:sldMkLst>
          <pc:docMk/>
          <pc:sldMk cId="754470385" sldId="504"/>
        </pc:sldMkLst>
      </pc:sldChg>
      <pc:sldChg chg="del">
        <pc:chgData name="Dominic Ehrmann" userId="6995bea7-8e38-49c8-bd10-bfe45e677c0a" providerId="ADAL" clId="{ABE7F1A5-6F06-4F46-ADEB-5E478B6CFFFD}" dt="2025-01-15T23:53:56.737" v="235" actId="47"/>
        <pc:sldMkLst>
          <pc:docMk/>
          <pc:sldMk cId="4045065298" sldId="505"/>
        </pc:sldMkLst>
      </pc:sldChg>
      <pc:sldChg chg="del">
        <pc:chgData name="Dominic Ehrmann" userId="6995bea7-8e38-49c8-bd10-bfe45e677c0a" providerId="ADAL" clId="{ABE7F1A5-6F06-4F46-ADEB-5E478B6CFFFD}" dt="2025-01-15T23:53:57.392" v="236" actId="47"/>
        <pc:sldMkLst>
          <pc:docMk/>
          <pc:sldMk cId="2292227085" sldId="506"/>
        </pc:sldMkLst>
      </pc:sldChg>
      <pc:sldChg chg="del">
        <pc:chgData name="Dominic Ehrmann" userId="6995bea7-8e38-49c8-bd10-bfe45e677c0a" providerId="ADAL" clId="{ABE7F1A5-6F06-4F46-ADEB-5E478B6CFFFD}" dt="2025-01-15T23:54:02.722" v="237" actId="47"/>
        <pc:sldMkLst>
          <pc:docMk/>
          <pc:sldMk cId="3001581570" sldId="507"/>
        </pc:sldMkLst>
      </pc:sldChg>
      <pc:sldChg chg="del">
        <pc:chgData name="Dominic Ehrmann" userId="6995bea7-8e38-49c8-bd10-bfe45e677c0a" providerId="ADAL" clId="{ABE7F1A5-6F06-4F46-ADEB-5E478B6CFFFD}" dt="2025-01-15T23:54:03.322" v="238" actId="47"/>
        <pc:sldMkLst>
          <pc:docMk/>
          <pc:sldMk cId="178509066" sldId="508"/>
        </pc:sldMkLst>
      </pc:sldChg>
      <pc:sldChg chg="del">
        <pc:chgData name="Dominic Ehrmann" userId="6995bea7-8e38-49c8-bd10-bfe45e677c0a" providerId="ADAL" clId="{ABE7F1A5-6F06-4F46-ADEB-5E478B6CFFFD}" dt="2025-01-15T23:54:03.812" v="239" actId="47"/>
        <pc:sldMkLst>
          <pc:docMk/>
          <pc:sldMk cId="3175079835" sldId="509"/>
        </pc:sldMkLst>
      </pc:sldChg>
      <pc:sldChg chg="del">
        <pc:chgData name="Dominic Ehrmann" userId="6995bea7-8e38-49c8-bd10-bfe45e677c0a" providerId="ADAL" clId="{ABE7F1A5-6F06-4F46-ADEB-5E478B6CFFFD}" dt="2025-01-15T23:54:04.755" v="241" actId="47"/>
        <pc:sldMkLst>
          <pc:docMk/>
          <pc:sldMk cId="1167870446" sldId="510"/>
        </pc:sldMkLst>
      </pc:sldChg>
      <pc:sldChg chg="del">
        <pc:chgData name="Dominic Ehrmann" userId="6995bea7-8e38-49c8-bd10-bfe45e677c0a" providerId="ADAL" clId="{ABE7F1A5-6F06-4F46-ADEB-5E478B6CFFFD}" dt="2025-01-15T23:54:05.232" v="242" actId="47"/>
        <pc:sldMkLst>
          <pc:docMk/>
          <pc:sldMk cId="938169728" sldId="511"/>
        </pc:sldMkLst>
      </pc:sldChg>
      <pc:sldChg chg="del">
        <pc:chgData name="Dominic Ehrmann" userId="6995bea7-8e38-49c8-bd10-bfe45e677c0a" providerId="ADAL" clId="{ABE7F1A5-6F06-4F46-ADEB-5E478B6CFFFD}" dt="2025-01-15T23:54:06.102" v="243" actId="47"/>
        <pc:sldMkLst>
          <pc:docMk/>
          <pc:sldMk cId="1191049889" sldId="512"/>
        </pc:sldMkLst>
      </pc:sldChg>
      <pc:sldChg chg="del">
        <pc:chgData name="Dominic Ehrmann" userId="6995bea7-8e38-49c8-bd10-bfe45e677c0a" providerId="ADAL" clId="{ABE7F1A5-6F06-4F46-ADEB-5E478B6CFFFD}" dt="2025-01-15T23:54:06.912" v="244" actId="47"/>
        <pc:sldMkLst>
          <pc:docMk/>
          <pc:sldMk cId="2635753026" sldId="513"/>
        </pc:sldMkLst>
      </pc:sldChg>
      <pc:sldChg chg="del">
        <pc:chgData name="Dominic Ehrmann" userId="6995bea7-8e38-49c8-bd10-bfe45e677c0a" providerId="ADAL" clId="{ABE7F1A5-6F06-4F46-ADEB-5E478B6CFFFD}" dt="2025-01-15T23:54:07.496" v="245" actId="47"/>
        <pc:sldMkLst>
          <pc:docMk/>
          <pc:sldMk cId="2679533931" sldId="514"/>
        </pc:sldMkLst>
      </pc:sldChg>
      <pc:sldChg chg="del">
        <pc:chgData name="Dominic Ehrmann" userId="6995bea7-8e38-49c8-bd10-bfe45e677c0a" providerId="ADAL" clId="{ABE7F1A5-6F06-4F46-ADEB-5E478B6CFFFD}" dt="2025-01-15T23:54:08.526" v="247" actId="47"/>
        <pc:sldMkLst>
          <pc:docMk/>
          <pc:sldMk cId="2770110023" sldId="515"/>
        </pc:sldMkLst>
      </pc:sldChg>
      <pc:sldChg chg="del">
        <pc:chgData name="Dominic Ehrmann" userId="6995bea7-8e38-49c8-bd10-bfe45e677c0a" providerId="ADAL" clId="{ABE7F1A5-6F06-4F46-ADEB-5E478B6CFFFD}" dt="2025-01-15T23:54:09.052" v="248" actId="47"/>
        <pc:sldMkLst>
          <pc:docMk/>
          <pc:sldMk cId="1922144595" sldId="516"/>
        </pc:sldMkLst>
      </pc:sldChg>
      <pc:sldChg chg="del">
        <pc:chgData name="Dominic Ehrmann" userId="6995bea7-8e38-49c8-bd10-bfe45e677c0a" providerId="ADAL" clId="{ABE7F1A5-6F06-4F46-ADEB-5E478B6CFFFD}" dt="2025-01-15T23:54:09.635" v="249" actId="47"/>
        <pc:sldMkLst>
          <pc:docMk/>
          <pc:sldMk cId="3866402231" sldId="517"/>
        </pc:sldMkLst>
      </pc:sldChg>
      <pc:sldChg chg="del">
        <pc:chgData name="Dominic Ehrmann" userId="6995bea7-8e38-49c8-bd10-bfe45e677c0a" providerId="ADAL" clId="{ABE7F1A5-6F06-4F46-ADEB-5E478B6CFFFD}" dt="2025-01-15T23:54:10.315" v="250" actId="47"/>
        <pc:sldMkLst>
          <pc:docMk/>
          <pc:sldMk cId="1737398858" sldId="518"/>
        </pc:sldMkLst>
      </pc:sldChg>
      <pc:sldChg chg="del">
        <pc:chgData name="Dominic Ehrmann" userId="6995bea7-8e38-49c8-bd10-bfe45e677c0a" providerId="ADAL" clId="{ABE7F1A5-6F06-4F46-ADEB-5E478B6CFFFD}" dt="2025-01-15T23:54:10.832" v="251" actId="47"/>
        <pc:sldMkLst>
          <pc:docMk/>
          <pc:sldMk cId="195183838" sldId="519"/>
        </pc:sldMkLst>
      </pc:sldChg>
      <pc:sldChg chg="del">
        <pc:chgData name="Dominic Ehrmann" userId="6995bea7-8e38-49c8-bd10-bfe45e677c0a" providerId="ADAL" clId="{ABE7F1A5-6F06-4F46-ADEB-5E478B6CFFFD}" dt="2025-01-15T23:54:12.035" v="253" actId="47"/>
        <pc:sldMkLst>
          <pc:docMk/>
          <pc:sldMk cId="167176138" sldId="520"/>
        </pc:sldMkLst>
      </pc:sldChg>
      <pc:sldChg chg="del">
        <pc:chgData name="Dominic Ehrmann" userId="6995bea7-8e38-49c8-bd10-bfe45e677c0a" providerId="ADAL" clId="{ABE7F1A5-6F06-4F46-ADEB-5E478B6CFFFD}" dt="2025-01-15T23:54:12.612" v="254" actId="47"/>
        <pc:sldMkLst>
          <pc:docMk/>
          <pc:sldMk cId="3069035277" sldId="521"/>
        </pc:sldMkLst>
      </pc:sldChg>
      <pc:sldChg chg="del">
        <pc:chgData name="Dominic Ehrmann" userId="6995bea7-8e38-49c8-bd10-bfe45e677c0a" providerId="ADAL" clId="{ABE7F1A5-6F06-4F46-ADEB-5E478B6CFFFD}" dt="2025-01-15T23:54:15.440" v="255" actId="47"/>
        <pc:sldMkLst>
          <pc:docMk/>
          <pc:sldMk cId="1738737244" sldId="522"/>
        </pc:sldMkLst>
      </pc:sldChg>
      <pc:sldChg chg="del">
        <pc:chgData name="Dominic Ehrmann" userId="6995bea7-8e38-49c8-bd10-bfe45e677c0a" providerId="ADAL" clId="{ABE7F1A5-6F06-4F46-ADEB-5E478B6CFFFD}" dt="2025-01-15T23:54:20.773" v="256" actId="47"/>
        <pc:sldMkLst>
          <pc:docMk/>
          <pc:sldMk cId="1023871828" sldId="523"/>
        </pc:sldMkLst>
      </pc:sldChg>
      <pc:sldChg chg="del">
        <pc:chgData name="Dominic Ehrmann" userId="6995bea7-8e38-49c8-bd10-bfe45e677c0a" providerId="ADAL" clId="{ABE7F1A5-6F06-4F46-ADEB-5E478B6CFFFD}" dt="2025-01-15T23:54:21.432" v="257" actId="47"/>
        <pc:sldMkLst>
          <pc:docMk/>
          <pc:sldMk cId="742667639" sldId="525"/>
        </pc:sldMkLst>
      </pc:sldChg>
      <pc:sldChg chg="del">
        <pc:chgData name="Dominic Ehrmann" userId="6995bea7-8e38-49c8-bd10-bfe45e677c0a" providerId="ADAL" clId="{ABE7F1A5-6F06-4F46-ADEB-5E478B6CFFFD}" dt="2025-01-15T23:54:23.182" v="259" actId="47"/>
        <pc:sldMkLst>
          <pc:docMk/>
          <pc:sldMk cId="2700666707" sldId="526"/>
        </pc:sldMkLst>
      </pc:sldChg>
      <pc:sldChg chg="del">
        <pc:chgData name="Dominic Ehrmann" userId="6995bea7-8e38-49c8-bd10-bfe45e677c0a" providerId="ADAL" clId="{ABE7F1A5-6F06-4F46-ADEB-5E478B6CFFFD}" dt="2025-01-15T23:54:23.802" v="260" actId="47"/>
        <pc:sldMkLst>
          <pc:docMk/>
          <pc:sldMk cId="1625883270" sldId="527"/>
        </pc:sldMkLst>
      </pc:sldChg>
      <pc:sldChg chg="del">
        <pc:chgData name="Dominic Ehrmann" userId="6995bea7-8e38-49c8-bd10-bfe45e677c0a" providerId="ADAL" clId="{ABE7F1A5-6F06-4F46-ADEB-5E478B6CFFFD}" dt="2025-01-15T23:54:24.466" v="261" actId="47"/>
        <pc:sldMkLst>
          <pc:docMk/>
          <pc:sldMk cId="1436018772" sldId="528"/>
        </pc:sldMkLst>
      </pc:sldChg>
      <pc:sldChg chg="del">
        <pc:chgData name="Dominic Ehrmann" userId="6995bea7-8e38-49c8-bd10-bfe45e677c0a" providerId="ADAL" clId="{ABE7F1A5-6F06-4F46-ADEB-5E478B6CFFFD}" dt="2025-01-15T23:54:25.214" v="262" actId="47"/>
        <pc:sldMkLst>
          <pc:docMk/>
          <pc:sldMk cId="2163371711" sldId="529"/>
        </pc:sldMkLst>
      </pc:sldChg>
      <pc:sldChg chg="del">
        <pc:chgData name="Dominic Ehrmann" userId="6995bea7-8e38-49c8-bd10-bfe45e677c0a" providerId="ADAL" clId="{ABE7F1A5-6F06-4F46-ADEB-5E478B6CFFFD}" dt="2025-01-15T23:54:25.772" v="263" actId="47"/>
        <pc:sldMkLst>
          <pc:docMk/>
          <pc:sldMk cId="3965967384" sldId="530"/>
        </pc:sldMkLst>
      </pc:sldChg>
      <pc:sldChg chg="del">
        <pc:chgData name="Dominic Ehrmann" userId="6995bea7-8e38-49c8-bd10-bfe45e677c0a" providerId="ADAL" clId="{ABE7F1A5-6F06-4F46-ADEB-5E478B6CFFFD}" dt="2025-01-15T23:54:27.072" v="265" actId="47"/>
        <pc:sldMkLst>
          <pc:docMk/>
          <pc:sldMk cId="2662491549" sldId="531"/>
        </pc:sldMkLst>
      </pc:sldChg>
      <pc:sldChg chg="del">
        <pc:chgData name="Dominic Ehrmann" userId="6995bea7-8e38-49c8-bd10-bfe45e677c0a" providerId="ADAL" clId="{ABE7F1A5-6F06-4F46-ADEB-5E478B6CFFFD}" dt="2025-01-15T23:54:27.702" v="266" actId="47"/>
        <pc:sldMkLst>
          <pc:docMk/>
          <pc:sldMk cId="3504828405" sldId="532"/>
        </pc:sldMkLst>
      </pc:sldChg>
      <pc:sldChg chg="del">
        <pc:chgData name="Dominic Ehrmann" userId="6995bea7-8e38-49c8-bd10-bfe45e677c0a" providerId="ADAL" clId="{ABE7F1A5-6F06-4F46-ADEB-5E478B6CFFFD}" dt="2025-01-15T23:54:28.366" v="267" actId="47"/>
        <pc:sldMkLst>
          <pc:docMk/>
          <pc:sldMk cId="2230089390" sldId="533"/>
        </pc:sldMkLst>
      </pc:sldChg>
      <pc:sldChg chg="del">
        <pc:chgData name="Dominic Ehrmann" userId="6995bea7-8e38-49c8-bd10-bfe45e677c0a" providerId="ADAL" clId="{ABE7F1A5-6F06-4F46-ADEB-5E478B6CFFFD}" dt="2025-01-15T23:54:04.262" v="240" actId="47"/>
        <pc:sldMkLst>
          <pc:docMk/>
          <pc:sldMk cId="3503831400" sldId="535"/>
        </pc:sldMkLst>
      </pc:sldChg>
      <pc:sldChg chg="del">
        <pc:chgData name="Dominic Ehrmann" userId="6995bea7-8e38-49c8-bd10-bfe45e677c0a" providerId="ADAL" clId="{ABE7F1A5-6F06-4F46-ADEB-5E478B6CFFFD}" dt="2025-01-15T23:54:07.947" v="246" actId="47"/>
        <pc:sldMkLst>
          <pc:docMk/>
          <pc:sldMk cId="2894854639" sldId="536"/>
        </pc:sldMkLst>
      </pc:sldChg>
      <pc:sldChg chg="del">
        <pc:chgData name="Dominic Ehrmann" userId="6995bea7-8e38-49c8-bd10-bfe45e677c0a" providerId="ADAL" clId="{ABE7F1A5-6F06-4F46-ADEB-5E478B6CFFFD}" dt="2025-01-15T23:54:11.372" v="252" actId="47"/>
        <pc:sldMkLst>
          <pc:docMk/>
          <pc:sldMk cId="3363930037" sldId="537"/>
        </pc:sldMkLst>
      </pc:sldChg>
      <pc:sldChg chg="del">
        <pc:chgData name="Dominic Ehrmann" userId="6995bea7-8e38-49c8-bd10-bfe45e677c0a" providerId="ADAL" clId="{ABE7F1A5-6F06-4F46-ADEB-5E478B6CFFFD}" dt="2025-01-15T23:54:22.552" v="258" actId="47"/>
        <pc:sldMkLst>
          <pc:docMk/>
          <pc:sldMk cId="1980216263" sldId="538"/>
        </pc:sldMkLst>
      </pc:sldChg>
      <pc:sldChg chg="del">
        <pc:chgData name="Dominic Ehrmann" userId="6995bea7-8e38-49c8-bd10-bfe45e677c0a" providerId="ADAL" clId="{ABE7F1A5-6F06-4F46-ADEB-5E478B6CFFFD}" dt="2025-01-15T23:54:26.372" v="264" actId="47"/>
        <pc:sldMkLst>
          <pc:docMk/>
          <pc:sldMk cId="2560934018" sldId="539"/>
        </pc:sldMkLst>
      </pc:sldChg>
      <pc:sldChg chg="del">
        <pc:chgData name="Dominic Ehrmann" userId="6995bea7-8e38-49c8-bd10-bfe45e677c0a" providerId="ADAL" clId="{ABE7F1A5-6F06-4F46-ADEB-5E478B6CFFFD}" dt="2025-01-15T23:53:14.172" v="213" actId="47"/>
        <pc:sldMkLst>
          <pc:docMk/>
          <pc:sldMk cId="408523977" sldId="540"/>
        </pc:sldMkLst>
      </pc:sldChg>
      <pc:sldChg chg="del">
        <pc:chgData name="Dominic Ehrmann" userId="6995bea7-8e38-49c8-bd10-bfe45e677c0a" providerId="ADAL" clId="{ABE7F1A5-6F06-4F46-ADEB-5E478B6CFFFD}" dt="2025-01-15T23:53:16.132" v="216" actId="47"/>
        <pc:sldMkLst>
          <pc:docMk/>
          <pc:sldMk cId="3821845023" sldId="541"/>
        </pc:sldMkLst>
      </pc:sldChg>
      <pc:sldChg chg="del">
        <pc:chgData name="Dominic Ehrmann" userId="6995bea7-8e38-49c8-bd10-bfe45e677c0a" providerId="ADAL" clId="{ABE7F1A5-6F06-4F46-ADEB-5E478B6CFFFD}" dt="2025-01-15T23:53:17.242" v="218" actId="47"/>
        <pc:sldMkLst>
          <pc:docMk/>
          <pc:sldMk cId="381571816" sldId="542"/>
        </pc:sldMkLst>
      </pc:sldChg>
      <pc:sldChg chg="del">
        <pc:chgData name="Dominic Ehrmann" userId="6995bea7-8e38-49c8-bd10-bfe45e677c0a" providerId="ADAL" clId="{ABE7F1A5-6F06-4F46-ADEB-5E478B6CFFFD}" dt="2025-01-15T23:53:16.632" v="217" actId="47"/>
        <pc:sldMkLst>
          <pc:docMk/>
          <pc:sldMk cId="1904235322" sldId="543"/>
        </pc:sldMkLst>
      </pc:sldChg>
      <pc:sldChg chg="del">
        <pc:chgData name="Dominic Ehrmann" userId="6995bea7-8e38-49c8-bd10-bfe45e677c0a" providerId="ADAL" clId="{ABE7F1A5-6F06-4F46-ADEB-5E478B6CFFFD}" dt="2025-01-15T23:53:15.516" v="215" actId="47"/>
        <pc:sldMkLst>
          <pc:docMk/>
          <pc:sldMk cId="3401781595" sldId="5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2883B-2283-4B37-AB8F-69C975F37366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33D88-9AC4-4A10-B2DF-EC08410CAB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898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0DBE56-BBF6-7706-F37B-8ED24D9C24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A364FFD-E526-5BC5-459E-E19F766524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E74D2FA-BF37-C1A4-A829-E6F015DBA6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9779E5-01A1-D0CE-7CCD-8A0ABC6512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64B5EA-C089-473F-A2E0-1DFD93AFBA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09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33D88-9AC4-4A10-B2DF-EC08410CABB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632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33D88-9AC4-4A10-B2DF-EC08410CABB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643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7BA7DE76-F6E3-4B0C-3987-2431F98E7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40C85A-B9F3-C5A2-7F92-120E117C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BECBA-CD27-3DB4-1C68-DB65AE2B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87A0C0-C90F-63D7-05D6-B6D6DB7A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Grafik 6" descr="Ein Bild, das Symbol, Schrift, Logo, Design enthält.&#10;&#10;Automatisch generierte Beschreibung">
            <a:extLst>
              <a:ext uri="{FF2B5EF4-FFF2-40B4-BE49-F238E27FC236}">
                <a16:creationId xmlns:a16="http://schemas.microsoft.com/office/drawing/2014/main" id="{2BD3CDD6-5668-E728-B4E9-5E7192B95A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44" y="862648"/>
            <a:ext cx="7345675" cy="2566352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A9793595-8811-236D-B76F-5CE796EE91C0}"/>
              </a:ext>
            </a:extLst>
          </p:cNvPr>
          <p:cNvSpPr/>
          <p:nvPr userDrawn="1"/>
        </p:nvSpPr>
        <p:spPr>
          <a:xfrm>
            <a:off x="8438409" y="366081"/>
            <a:ext cx="1543791" cy="89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52F23CF-0BC6-5D77-B29E-10DA6A57B442}"/>
              </a:ext>
            </a:extLst>
          </p:cNvPr>
          <p:cNvSpPr txBox="1"/>
          <p:nvPr userDrawn="1"/>
        </p:nvSpPr>
        <p:spPr>
          <a:xfrm>
            <a:off x="8147213" y="532776"/>
            <a:ext cx="21261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>
                <a:solidFill>
                  <a:srgbClr val="F37726"/>
                </a:solidFill>
                <a:latin typeface="Grandview" panose="020B0502040204020203" pitchFamily="34" charset="0"/>
                <a:cs typeface="Vani" panose="020B0502040204020203" pitchFamily="18" charset="0"/>
              </a:rPr>
              <a:t>2025</a:t>
            </a:r>
            <a:endParaRPr lang="de-DE">
              <a:solidFill>
                <a:srgbClr val="F37726"/>
              </a:solidFill>
              <a:latin typeface="Grandview" panose="020B0502040204020203" pitchFamily="34" charset="0"/>
              <a:cs typeface="Vani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63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412AE-868E-727A-F1B3-2E24EE8D2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3D4734-8B2B-150F-9389-6B6D4FCE7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17CD1E-F005-E61F-3E38-A6081DD9A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43C7A-6269-54BC-8EB8-8626306C1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3E5CA9-A08C-5A31-8CEF-522773DA0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80C4445-C3F9-D053-F2BB-582AD1CC4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74FA441-A306-8A75-428F-73B1747EF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1384A3-155D-C2BA-6587-1AC922E5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5CB056-F02B-F16A-F350-01C89939B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3275-CDF1-84B2-CA44-3675E8CD7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8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CCC239-C6A1-81D5-336C-5E95F04AA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233"/>
            <a:ext cx="10515600" cy="1325563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0E7EA2"/>
                </a:solidFill>
                <a:latin typeface="Aptos" panose="020B0004020202020204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8D17D5-9B9B-0FA0-71A6-0865D0737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Aptos" panose="020B0004020202020204" pitchFamily="34" charset="0"/>
              </a:defRPr>
            </a:lvl1pPr>
            <a:lvl2pPr>
              <a:defRPr sz="1800"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2E9037-FB90-619B-A514-ECCDBF78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1FAF-582C-4AD6-9969-D1BD3CD42E79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34FA13-9E3B-7B69-B69F-2017EA6B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8E433-4B94-0A23-396A-0105BB8F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46B4-05BF-4C63-9B0C-718436836341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 descr="Ein Bild, das Symbol, Schrift, Logo, Design enthält.&#10;&#10;Automatisch generierte Beschreibung">
            <a:extLst>
              <a:ext uri="{FF2B5EF4-FFF2-40B4-BE49-F238E27FC236}">
                <a16:creationId xmlns:a16="http://schemas.microsoft.com/office/drawing/2014/main" id="{10089A64-55FE-C089-D719-D584B22DD4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92" y="230188"/>
            <a:ext cx="1425667" cy="498084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018892AD-4333-0DFE-940B-3456D41AA33C}"/>
              </a:ext>
            </a:extLst>
          </p:cNvPr>
          <p:cNvSpPr/>
          <p:nvPr userDrawn="1"/>
        </p:nvSpPr>
        <p:spPr>
          <a:xfrm>
            <a:off x="11448526" y="162321"/>
            <a:ext cx="397668" cy="1738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2530324-B69B-020D-6DA0-9C27D1692A04}"/>
              </a:ext>
            </a:extLst>
          </p:cNvPr>
          <p:cNvSpPr txBox="1"/>
          <p:nvPr userDrawn="1"/>
        </p:nvSpPr>
        <p:spPr>
          <a:xfrm>
            <a:off x="11373516" y="110736"/>
            <a:ext cx="547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>
                <a:solidFill>
                  <a:srgbClr val="F37726"/>
                </a:solidFill>
                <a:latin typeface="Grandview" panose="020B0502040204020203" pitchFamily="34" charset="0"/>
                <a:cs typeface="Vani" panose="020B0502040204020203" pitchFamily="18" charset="0"/>
              </a:rPr>
              <a:t>2025</a:t>
            </a:r>
            <a:endParaRPr lang="de-DE">
              <a:solidFill>
                <a:srgbClr val="F37726"/>
              </a:solidFill>
              <a:latin typeface="Grandview" panose="020B0502040204020203" pitchFamily="34" charset="0"/>
              <a:cs typeface="Vani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806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7BA7DE76-F6E3-4B0C-3987-2431F98E7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40C85A-B9F3-C5A2-7F92-120E117C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BECBA-CD27-3DB4-1C68-DB65AE2B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87A0C0-C90F-63D7-05D6-B6D6DB7A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Grafik 6" descr="Ein Bild, das Symbol, Schrift, Logo, Design enthält.&#10;&#10;Automatisch generierte Beschreibung">
            <a:extLst>
              <a:ext uri="{FF2B5EF4-FFF2-40B4-BE49-F238E27FC236}">
                <a16:creationId xmlns:a16="http://schemas.microsoft.com/office/drawing/2014/main" id="{2BD3CDD6-5668-E728-B4E9-5E7192B95A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44" y="862648"/>
            <a:ext cx="7345675" cy="2566352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A9793595-8811-236D-B76F-5CE796EE91C0}"/>
              </a:ext>
            </a:extLst>
          </p:cNvPr>
          <p:cNvSpPr/>
          <p:nvPr userDrawn="1"/>
        </p:nvSpPr>
        <p:spPr>
          <a:xfrm>
            <a:off x="8438409" y="366081"/>
            <a:ext cx="1543791" cy="89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52F23CF-0BC6-5D77-B29E-10DA6A57B442}"/>
              </a:ext>
            </a:extLst>
          </p:cNvPr>
          <p:cNvSpPr txBox="1"/>
          <p:nvPr userDrawn="1"/>
        </p:nvSpPr>
        <p:spPr>
          <a:xfrm>
            <a:off x="8147213" y="532776"/>
            <a:ext cx="21261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>
                <a:solidFill>
                  <a:srgbClr val="F37726"/>
                </a:solidFill>
                <a:latin typeface="Grandview" panose="020B0502040204020203" pitchFamily="34" charset="0"/>
                <a:cs typeface="Vani" panose="020B0502040204020203" pitchFamily="18" charset="0"/>
              </a:rPr>
              <a:t>2025</a:t>
            </a:r>
            <a:endParaRPr lang="de-DE">
              <a:solidFill>
                <a:srgbClr val="F37726"/>
              </a:solidFill>
              <a:latin typeface="Grandview" panose="020B0502040204020203" pitchFamily="34" charset="0"/>
              <a:cs typeface="Vani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388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CCC239-C6A1-81D5-336C-5E95F04AA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233"/>
            <a:ext cx="10515600" cy="1325563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0E7EA2"/>
                </a:solidFill>
                <a:latin typeface="Aptos" panose="020B0004020202020204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8D17D5-9B9B-0FA0-71A6-0865D0737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Aptos" panose="020B0004020202020204" pitchFamily="34" charset="0"/>
              </a:defRPr>
            </a:lvl1pPr>
            <a:lvl2pPr>
              <a:defRPr sz="1800"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2E9037-FB90-619B-A514-ECCDBF78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1FAF-582C-4AD6-9969-D1BD3CD42E79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34FA13-9E3B-7B69-B69F-2017EA6B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C8E433-4B94-0A23-396A-0105BB8F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46B4-05BF-4C63-9B0C-718436836341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 descr="Ein Bild, das Symbol, Schrift, Logo, Design enthält.&#10;&#10;Automatisch generierte Beschreibung">
            <a:extLst>
              <a:ext uri="{FF2B5EF4-FFF2-40B4-BE49-F238E27FC236}">
                <a16:creationId xmlns:a16="http://schemas.microsoft.com/office/drawing/2014/main" id="{10089A64-55FE-C089-D719-D584B22DD4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92" y="230188"/>
            <a:ext cx="1425667" cy="498084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018892AD-4333-0DFE-940B-3456D41AA33C}"/>
              </a:ext>
            </a:extLst>
          </p:cNvPr>
          <p:cNvSpPr/>
          <p:nvPr userDrawn="1"/>
        </p:nvSpPr>
        <p:spPr>
          <a:xfrm>
            <a:off x="11448526" y="162321"/>
            <a:ext cx="397668" cy="1738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2530324-B69B-020D-6DA0-9C27D1692A04}"/>
              </a:ext>
            </a:extLst>
          </p:cNvPr>
          <p:cNvSpPr txBox="1"/>
          <p:nvPr userDrawn="1"/>
        </p:nvSpPr>
        <p:spPr>
          <a:xfrm>
            <a:off x="11373516" y="110736"/>
            <a:ext cx="547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>
                <a:solidFill>
                  <a:srgbClr val="F37726"/>
                </a:solidFill>
                <a:latin typeface="Grandview" panose="020B0502040204020203" pitchFamily="34" charset="0"/>
                <a:cs typeface="Vani" panose="020B0502040204020203" pitchFamily="18" charset="0"/>
              </a:rPr>
              <a:t>2025</a:t>
            </a:r>
            <a:endParaRPr lang="de-DE">
              <a:solidFill>
                <a:srgbClr val="F37726"/>
              </a:solidFill>
              <a:latin typeface="Grandview" panose="020B0502040204020203" pitchFamily="34" charset="0"/>
              <a:cs typeface="Vani" panose="020B0502040204020203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7590CCD-D960-6BA3-F00F-FBB00E6EDB26}"/>
              </a:ext>
            </a:extLst>
          </p:cNvPr>
          <p:cNvSpPr txBox="1"/>
          <p:nvPr userDrawn="1"/>
        </p:nvSpPr>
        <p:spPr>
          <a:xfrm>
            <a:off x="11388576" y="680497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HCP</a:t>
            </a:r>
          </a:p>
        </p:txBody>
      </p:sp>
    </p:spTree>
    <p:extLst>
      <p:ext uri="{BB962C8B-B14F-4D97-AF65-F5344CB8AC3E}">
        <p14:creationId xmlns:p14="http://schemas.microsoft.com/office/powerpoint/2010/main" val="586984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7BA7DE76-F6E3-4B0C-3987-2431F98E7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40C85A-B9F3-C5A2-7F92-120E117C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BECBA-CD27-3DB4-1C68-DB65AE2B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87A0C0-C90F-63D7-05D6-B6D6DB7A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Grafik 6" descr="Ein Bild, das Symbol, Schrift, Logo, Design enthält.&#10;&#10;Automatisch generierte Beschreibung">
            <a:extLst>
              <a:ext uri="{FF2B5EF4-FFF2-40B4-BE49-F238E27FC236}">
                <a16:creationId xmlns:a16="http://schemas.microsoft.com/office/drawing/2014/main" id="{2BD3CDD6-5668-E728-B4E9-5E7192B95A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844" y="862648"/>
            <a:ext cx="7345675" cy="2566352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A9793595-8811-236D-B76F-5CE796EE91C0}"/>
              </a:ext>
            </a:extLst>
          </p:cNvPr>
          <p:cNvSpPr/>
          <p:nvPr userDrawn="1"/>
        </p:nvSpPr>
        <p:spPr>
          <a:xfrm>
            <a:off x="8438409" y="366081"/>
            <a:ext cx="1543791" cy="8956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52F23CF-0BC6-5D77-B29E-10DA6A57B442}"/>
              </a:ext>
            </a:extLst>
          </p:cNvPr>
          <p:cNvSpPr txBox="1"/>
          <p:nvPr userDrawn="1"/>
        </p:nvSpPr>
        <p:spPr>
          <a:xfrm>
            <a:off x="8147213" y="532776"/>
            <a:ext cx="21261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>
                <a:solidFill>
                  <a:srgbClr val="F37726"/>
                </a:solidFill>
                <a:latin typeface="Grandview" panose="020B0502040204020203" pitchFamily="34" charset="0"/>
                <a:cs typeface="Vani" panose="020B0502040204020203" pitchFamily="18" charset="0"/>
              </a:rPr>
              <a:t>2025</a:t>
            </a:r>
            <a:endParaRPr lang="de-DE">
              <a:solidFill>
                <a:srgbClr val="F37726"/>
              </a:solidFill>
              <a:latin typeface="Grandview" panose="020B0502040204020203" pitchFamily="34" charset="0"/>
              <a:cs typeface="Vani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25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492EA-667B-88A0-38BA-F69C5274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EC6D1D-DD00-6D79-17E3-2A14F9F13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F40835-5E3E-532A-5907-D7232FD4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6B4F8A-16FA-CA7E-512F-295055088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AE8B0F-75F7-4339-1FE7-E7A94C139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Grafik 7" descr="Ein Bild, das Symbol, Schrift, Logo, Design enthält.&#10;&#10;Automatisch generierte Beschreibung">
            <a:extLst>
              <a:ext uri="{FF2B5EF4-FFF2-40B4-BE49-F238E27FC236}">
                <a16:creationId xmlns:a16="http://schemas.microsoft.com/office/drawing/2014/main" id="{32B4A67C-4A7D-36E2-74AF-D0AF143145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392" y="230188"/>
            <a:ext cx="1425667" cy="498084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AA928FFD-9CAE-337E-72A4-32AFA366154F}"/>
              </a:ext>
            </a:extLst>
          </p:cNvPr>
          <p:cNvSpPr/>
          <p:nvPr userDrawn="1"/>
        </p:nvSpPr>
        <p:spPr>
          <a:xfrm>
            <a:off x="11448526" y="162321"/>
            <a:ext cx="397668" cy="1738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CED4414-F70A-E933-5D8F-8022EAF56A0D}"/>
              </a:ext>
            </a:extLst>
          </p:cNvPr>
          <p:cNvSpPr txBox="1"/>
          <p:nvPr userDrawn="1"/>
        </p:nvSpPr>
        <p:spPr>
          <a:xfrm>
            <a:off x="11373516" y="110736"/>
            <a:ext cx="547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>
                <a:solidFill>
                  <a:srgbClr val="F37726"/>
                </a:solidFill>
                <a:latin typeface="Grandview" panose="020B0502040204020203" pitchFamily="34" charset="0"/>
                <a:cs typeface="Vani" panose="020B0502040204020203" pitchFamily="18" charset="0"/>
              </a:rPr>
              <a:t>2025</a:t>
            </a:r>
            <a:endParaRPr lang="de-DE">
              <a:solidFill>
                <a:srgbClr val="F37726"/>
              </a:solidFill>
              <a:latin typeface="Grandview" panose="020B0502040204020203" pitchFamily="34" charset="0"/>
              <a:cs typeface="Vani" panose="020B0502040204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68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8276A-C291-1C6C-CDB4-9F8572F92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35F6EB-2408-84D4-2838-8D533AB88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693989-2E01-F832-10E8-B31FD85F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5B5A9A-56C5-7028-E04A-8F24C92F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F8F14B-A0DB-F335-7C47-C4FBB16D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1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F219D-6BB6-AF7B-75AD-C31C3677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6853E1-5DAF-9C47-AA92-E3CE3716F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980A99-F451-C4C2-B0EB-BA1D7B883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CB5F64-22AF-D67A-06D5-98816C2E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F23147-A938-AF3D-E5A9-F333E9AFF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AF7BBE-E63F-B5FE-5E28-29D26920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1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CAB97-D06C-0551-3502-7B4DDA5EA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972BFA-330E-32D9-91A3-227212EF6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BF249B-B256-D951-4A0A-06D4F2B91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C9B8EA-33DF-99D6-22D5-1CFCFC505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2B67F36-3986-FD90-A121-8AF8FA2FC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E28D9EC-FCDB-0DFE-E631-EB7CAEDEA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20C9B5B-5478-94DC-8368-E8894CDA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19F027-25B3-9B2D-6AC6-521A480E3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0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D89BC-3C45-02A6-1FA7-2168A1BD8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4139815-AE9E-3C4E-F189-58BC95FC3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B21B526-4CF0-0F66-8F61-551D3939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0B104BB-1664-737A-6A29-EDB8840BD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3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A6ED961-4D63-A0DC-FC56-5D727261F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518FBF8-CAD2-3A17-C01D-9274D9823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E1F36-5C7C-895E-C053-001B42DBB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6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A5483-62D3-8711-3DF9-F4636D020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2711DC-9230-4DF1-2EE8-CE152B8D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2130286-9B3A-2870-FF2F-0A849E8A8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6AE00BD-B6D4-9831-162A-D2174E892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28213E-DC54-BD22-C1C8-45F4A610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04B453-5C07-DA32-CC07-7CD5A18A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97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3AF35-BB25-88D5-848A-F45150BB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DECF26F-5BF7-4B67-9B69-EC68BB4829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90DE4C-5264-5460-D3BC-3E9463C12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356CF1-A0DA-0895-4C6A-8C29EDC39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6E78DB-CA40-F2D1-263E-C55307B0B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01A084-08D8-F96A-88BB-0D4400FF2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6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57FEDC2-4AE7-AE99-5DA4-A058BC4C8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1BA660-64AD-46D5-D1C2-98FED6846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DDAE6B-8C9F-320C-4631-CC325DC34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1D667E-1F83-4273-8C04-100F2E7EAD58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1EF90F-EC3D-CD61-0387-62E3B1E11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43F74-F82F-0621-D6F6-A35BBC548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22075C-351A-4208-8302-057049C7489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2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22101D0-B880-D27B-EA53-9CF8834B8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6E1519-9090-07A2-69B0-5F4F4928A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77D013-F27D-35D1-0B09-AE4562FFE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C1FAF-582C-4AD6-9969-D1BD3CD42E79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0007AB-30D0-0675-B7C2-FDEE1F84B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E0621C-2153-4E0E-8CC0-AD929CF82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546B4-05BF-4C63-9B0C-7184368363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094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22101D0-B880-D27B-EA53-9CF8834B8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6E1519-9090-07A2-69B0-5F4F4928A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77D013-F27D-35D1-0B09-AE4562FFE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C1FAF-582C-4AD6-9969-D1BD3CD42E79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0007AB-30D0-0675-B7C2-FDEE1F84B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E0621C-2153-4E0E-8CC0-AD929CF82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546B4-05BF-4C63-9B0C-7184368363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8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CC178-AC22-19C6-6836-BDCFC5597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F22AFFC5-DD4E-55F2-37D1-FD86622C7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9115"/>
            <a:ext cx="9144000" cy="1496821"/>
          </a:xfrm>
        </p:spPr>
        <p:txBody>
          <a:bodyPr>
            <a:normAutofit fontScale="77500" lnSpcReduction="20000"/>
          </a:bodyPr>
          <a:lstStyle/>
          <a:p>
            <a:r>
              <a:rPr lang="de-DE" sz="4800" dirty="0">
                <a:latin typeface="Grandview" panose="020B0502040204020203" pitchFamily="34" charset="0"/>
              </a:rPr>
              <a:t>Diabetes-Technologie bei Typ-2-Diabetes: </a:t>
            </a:r>
          </a:p>
          <a:p>
            <a:r>
              <a:rPr lang="de-DE" sz="4800" dirty="0">
                <a:latin typeface="Grandview" panose="020B0502040204020203" pitchFamily="34" charset="0"/>
              </a:rPr>
              <a:t>Erwartungen an CGM und Insulinpumpen</a:t>
            </a:r>
            <a:endParaRPr lang="en-US" sz="4800" dirty="0">
              <a:latin typeface="Grandview" panose="020B0502040204020203" pitchFamily="34" charset="0"/>
            </a:endParaRPr>
          </a:p>
        </p:txBody>
      </p:sp>
      <p:sp>
        <p:nvSpPr>
          <p:cNvPr id="2" name="Untertitel 2">
            <a:extLst>
              <a:ext uri="{FF2B5EF4-FFF2-40B4-BE49-F238E27FC236}">
                <a16:creationId xmlns:a16="http://schemas.microsoft.com/office/drawing/2014/main" id="{9DBDC469-1743-3A9E-7A4F-65F0C20FD5E3}"/>
              </a:ext>
            </a:extLst>
          </p:cNvPr>
          <p:cNvSpPr txBox="1">
            <a:spLocks/>
          </p:cNvSpPr>
          <p:nvPr/>
        </p:nvSpPr>
        <p:spPr>
          <a:xfrm>
            <a:off x="1455080" y="5643654"/>
            <a:ext cx="9144000" cy="1311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dirty="0">
                <a:latin typeface="Grandview" panose="020B0502040204020203" pitchFamily="34" charset="0"/>
              </a:rPr>
              <a:t>Dominic Ehrmann</a:t>
            </a:r>
            <a:r>
              <a:rPr lang="de-DE" baseline="30000" dirty="0">
                <a:latin typeface="Grandview" panose="020B0502040204020203" pitchFamily="34" charset="0"/>
              </a:rPr>
              <a:t>1</a:t>
            </a:r>
            <a:r>
              <a:rPr lang="de-DE" dirty="0">
                <a:latin typeface="Grandview" panose="020B0502040204020203" pitchFamily="34" charset="0"/>
              </a:rPr>
              <a:t>, Winfried Keuthage</a:t>
            </a:r>
            <a:r>
              <a:rPr lang="de-DE" baseline="30000" dirty="0">
                <a:latin typeface="Grandview" panose="020B0502040204020203" pitchFamily="34" charset="0"/>
              </a:rPr>
              <a:t>2</a:t>
            </a:r>
          </a:p>
          <a:p>
            <a:pPr algn="r"/>
            <a:r>
              <a:rPr lang="en-US" sz="1200" dirty="0">
                <a:latin typeface="Grandview" panose="020B0502040204020203" pitchFamily="34" charset="0"/>
              </a:rPr>
              <a:t>1 </a:t>
            </a:r>
            <a:r>
              <a:rPr lang="en-US" sz="1200" dirty="0" err="1">
                <a:latin typeface="Grandview" panose="020B0502040204020203" pitchFamily="34" charset="0"/>
              </a:rPr>
              <a:t>diateam</a:t>
            </a:r>
            <a:r>
              <a:rPr lang="en-US" sz="1200" dirty="0">
                <a:latin typeface="Grandview" panose="020B0502040204020203" pitchFamily="34" charset="0"/>
              </a:rPr>
              <a:t> + </a:t>
            </a:r>
            <a:r>
              <a:rPr lang="en-US" sz="1200" dirty="0" err="1">
                <a:latin typeface="Grandview" panose="020B0502040204020203" pitchFamily="34" charset="0"/>
              </a:rPr>
              <a:t>Forschungsinstitut</a:t>
            </a:r>
            <a:r>
              <a:rPr lang="en-US" sz="1200" dirty="0">
                <a:latin typeface="Grandview" panose="020B0502040204020203" pitchFamily="34" charset="0"/>
              </a:rPr>
              <a:t> Diabetes-Akademie Bad Mergentheim (FIDAM)</a:t>
            </a:r>
          </a:p>
          <a:p>
            <a:pPr algn="r"/>
            <a:r>
              <a:rPr lang="en-US" sz="1200" dirty="0">
                <a:latin typeface="Grandview" panose="020B0502040204020203" pitchFamily="34" charset="0"/>
              </a:rPr>
              <a:t>2</a:t>
            </a:r>
            <a:r>
              <a:rPr lang="de-DE" sz="1200" dirty="0">
                <a:latin typeface="Grandview" panose="020B0502040204020203" pitchFamily="34" charset="0"/>
              </a:rPr>
              <a:t> Schwerpunktpraxis für Diabetes und Ernährungsmedizin, Münster</a:t>
            </a:r>
            <a:r>
              <a:rPr lang="en-US" sz="1200" dirty="0">
                <a:latin typeface="Grandview" panose="020B0502040204020203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21011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3A71C-4673-10B8-C043-F6217D30E1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B879F4E4-D1FA-5CA6-BCC6-6F0C9994FF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8000"/>
              <a:t>Insulinpumpen</a:t>
            </a:r>
          </a:p>
        </p:txBody>
      </p:sp>
    </p:spTree>
    <p:extLst>
      <p:ext uri="{BB962C8B-B14F-4D97-AF65-F5344CB8AC3E}">
        <p14:creationId xmlns:p14="http://schemas.microsoft.com/office/powerpoint/2010/main" val="1275669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E8DC3-9FF8-E4FD-90CE-3121CB9B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Wie viel Prozent Ihrer Typ-2-Patienten mit Insulin</a:t>
            </a:r>
            <a:br>
              <a:rPr lang="de-DE" dirty="0"/>
            </a:br>
            <a:r>
              <a:rPr lang="de-DE" dirty="0"/>
              <a:t>werden in 5 Jahren eine Insulinpumpe (ohne AID) nutzen?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2DB5DD1-E3B7-47AF-B167-CA65ECA20D7C}"/>
              </a:ext>
            </a:extLst>
          </p:cNvPr>
          <p:cNvSpPr txBox="1"/>
          <p:nvPr/>
        </p:nvSpPr>
        <p:spPr>
          <a:xfrm>
            <a:off x="11388576" y="680497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HCP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0357817-1BBC-FB88-8341-E058A5BA2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90796"/>
            <a:ext cx="10510415" cy="485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80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6BA02-190C-5335-CA77-37EC64135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08234-E96A-3CA9-A1C4-13E870BBD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Können Sie sich vorstellen, in 5 Jahren </a:t>
            </a:r>
            <a:br>
              <a:rPr lang="de-DE" dirty="0"/>
            </a:br>
            <a:r>
              <a:rPr lang="de-DE" dirty="0"/>
              <a:t>eine Insulinpumpe zu nutzen? (DE)</a:t>
            </a:r>
            <a:endParaRPr lang="en-US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0BC9BC7-C3F5-84BF-ECF0-FA82F73D6A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191"/>
          <a:stretch/>
        </p:blipFill>
        <p:spPr>
          <a:xfrm>
            <a:off x="5919962" y="1545474"/>
            <a:ext cx="6190399" cy="5047293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47A16956-63BF-0237-ACB6-1822DAEE1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77" y="1590796"/>
            <a:ext cx="5658225" cy="4869875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33B74030-E8B2-C4D3-C642-7941D82E44A5}"/>
              </a:ext>
            </a:extLst>
          </p:cNvPr>
          <p:cNvSpPr txBox="1"/>
          <p:nvPr/>
        </p:nvSpPr>
        <p:spPr>
          <a:xfrm>
            <a:off x="11388576" y="680497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>
                <a:latin typeface="Aptos" panose="020B0004020202020204" pitchFamily="34" charset="0"/>
              </a:rPr>
              <a:t>PwD</a:t>
            </a:r>
            <a:endParaRPr lang="de-DE" sz="12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5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C018E-466D-505A-518A-EC62AD6D2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3AB01-5BBA-75D4-17AE-3ABFC3F91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Ländervergleich: Eigenschaften einer Pumpe </a:t>
            </a:r>
            <a:br>
              <a:rPr lang="de-DE" dirty="0"/>
            </a:br>
            <a:r>
              <a:rPr lang="de-DE" dirty="0"/>
              <a:t>für Typ-2-Diabetes </a:t>
            </a:r>
            <a:r>
              <a:rPr lang="de-DE" sz="2000" dirty="0"/>
              <a:t>(verglichen mit Typ-1-Diabetes)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14A4F10-3BAB-7119-3B15-4D74A73016B6}"/>
              </a:ext>
            </a:extLst>
          </p:cNvPr>
          <p:cNvSpPr txBox="1"/>
          <p:nvPr/>
        </p:nvSpPr>
        <p:spPr>
          <a:xfrm>
            <a:off x="11388576" y="680497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HCP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07AFD11-16AD-5C67-C8C5-42A7CD2B1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773" y="1471305"/>
            <a:ext cx="10510415" cy="531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433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2F1A5-873A-A8D5-8CBD-E65A1B006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Typ-2-Schulung nach Leitlinie innerhalb des </a:t>
            </a:r>
            <a:br>
              <a:rPr lang="de-DE"/>
            </a:br>
            <a:r>
              <a:rPr lang="de-DE"/>
              <a:t>ersten Jahres nach Diagnosestellung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E4D949D-252E-428F-6AD9-248C6856F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1538"/>
            <a:ext cx="12192000" cy="422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67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CF4D5-C72C-C64F-494D-73B96BF3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Fazit: Diabetes-Technologie bei Typ-2-Diabetes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F9AD44-D8E1-D501-E86C-2FD9807F0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69102" cy="4351338"/>
          </a:xfrm>
        </p:spPr>
        <p:txBody>
          <a:bodyPr/>
          <a:lstStyle/>
          <a:p>
            <a:pPr>
              <a:buClr>
                <a:srgbClr val="ED7D31"/>
              </a:buClr>
              <a:buFont typeface="Aptos" panose="020B0004020202020204" pitchFamily="34" charset="0"/>
              <a:buChar char="»"/>
            </a:pPr>
            <a:r>
              <a:rPr lang="de-DE" b="1" dirty="0">
                <a:solidFill>
                  <a:srgbClr val="ED7D31"/>
                </a:solidFill>
              </a:rPr>
              <a:t>Mehr als die Hälfte </a:t>
            </a:r>
            <a:r>
              <a:rPr lang="de-DE" dirty="0"/>
              <a:t>der Menschen mit Typ-2-Diabetes würde von einem CGM profitieren</a:t>
            </a:r>
          </a:p>
          <a:p>
            <a:pPr>
              <a:buClr>
                <a:srgbClr val="ED7D31"/>
              </a:buClr>
              <a:buFont typeface="Aptos" panose="020B0004020202020204" pitchFamily="34" charset="0"/>
              <a:buChar char="»"/>
            </a:pPr>
            <a:r>
              <a:rPr lang="de-DE" dirty="0"/>
              <a:t>In 5 Jahren, werden ca. 26% der</a:t>
            </a:r>
            <a:r>
              <a:rPr lang="de-DE" b="1" dirty="0">
                <a:solidFill>
                  <a:srgbClr val="ED7D31"/>
                </a:solidFill>
              </a:rPr>
              <a:t> </a:t>
            </a:r>
            <a:r>
              <a:rPr lang="de-DE" dirty="0"/>
              <a:t>Menschen</a:t>
            </a:r>
            <a:r>
              <a:rPr lang="de-DE" b="1" dirty="0">
                <a:solidFill>
                  <a:srgbClr val="ED7D31"/>
                </a:solidFill>
              </a:rPr>
              <a:t> </a:t>
            </a:r>
            <a:r>
              <a:rPr lang="de-DE" dirty="0"/>
              <a:t>mit </a:t>
            </a:r>
            <a:r>
              <a:rPr lang="de-DE" b="1" dirty="0">
                <a:solidFill>
                  <a:srgbClr val="ED7D31"/>
                </a:solidFill>
              </a:rPr>
              <a:t>Typ-2-Diabetes</a:t>
            </a:r>
            <a:r>
              <a:rPr lang="de-DE" dirty="0"/>
              <a:t> und </a:t>
            </a:r>
            <a:r>
              <a:rPr lang="de-DE" b="1" dirty="0">
                <a:solidFill>
                  <a:srgbClr val="ED7D31"/>
                </a:solidFill>
              </a:rPr>
              <a:t>ICT</a:t>
            </a:r>
            <a:r>
              <a:rPr lang="de-DE" dirty="0"/>
              <a:t> und </a:t>
            </a:r>
            <a:r>
              <a:rPr lang="de-DE" b="1" dirty="0">
                <a:solidFill>
                  <a:srgbClr val="ED7D31"/>
                </a:solidFill>
              </a:rPr>
              <a:t>AID</a:t>
            </a:r>
            <a:r>
              <a:rPr lang="de-DE" dirty="0"/>
              <a:t> erwartet</a:t>
            </a:r>
          </a:p>
          <a:p>
            <a:pPr>
              <a:buClr>
                <a:srgbClr val="ED7D31"/>
              </a:buClr>
              <a:buFont typeface="Aptos" panose="020B0004020202020204" pitchFamily="34" charset="0"/>
              <a:buChar char="»"/>
            </a:pPr>
            <a:r>
              <a:rPr lang="de-DE" dirty="0"/>
              <a:t>Erwartung, dass </a:t>
            </a:r>
            <a:r>
              <a:rPr lang="de-DE" b="1" dirty="0">
                <a:solidFill>
                  <a:srgbClr val="ED7D31"/>
                </a:solidFill>
              </a:rPr>
              <a:t>CGM</a:t>
            </a:r>
            <a:r>
              <a:rPr lang="de-DE" dirty="0"/>
              <a:t> bei </a:t>
            </a:r>
            <a:r>
              <a:rPr lang="de-DE" b="1" dirty="0">
                <a:solidFill>
                  <a:srgbClr val="ED7D31"/>
                </a:solidFill>
              </a:rPr>
              <a:t>BOT</a:t>
            </a:r>
            <a:r>
              <a:rPr lang="de-DE" dirty="0"/>
              <a:t> die </a:t>
            </a:r>
            <a:r>
              <a:rPr lang="de-DE" b="1" dirty="0">
                <a:solidFill>
                  <a:srgbClr val="ED7D31"/>
                </a:solidFill>
              </a:rPr>
              <a:t>Kommunikation</a:t>
            </a:r>
            <a:r>
              <a:rPr lang="de-DE" dirty="0"/>
              <a:t> und die </a:t>
            </a:r>
            <a:r>
              <a:rPr lang="de-DE" b="1" dirty="0">
                <a:solidFill>
                  <a:srgbClr val="ED7D31"/>
                </a:solidFill>
              </a:rPr>
              <a:t>Insulinanpassung</a:t>
            </a:r>
            <a:r>
              <a:rPr lang="de-DE" dirty="0"/>
              <a:t> </a:t>
            </a:r>
            <a:r>
              <a:rPr lang="de-DE" b="1" dirty="0">
                <a:solidFill>
                  <a:srgbClr val="ED7D31"/>
                </a:solidFill>
              </a:rPr>
              <a:t>erleichtert</a:t>
            </a:r>
            <a:r>
              <a:rPr lang="de-DE" dirty="0"/>
              <a:t>, sowie die </a:t>
            </a:r>
            <a:r>
              <a:rPr lang="de-DE" b="1" dirty="0">
                <a:solidFill>
                  <a:srgbClr val="ED7D31"/>
                </a:solidFill>
              </a:rPr>
              <a:t>Therapie</a:t>
            </a:r>
            <a:r>
              <a:rPr lang="de-DE" dirty="0"/>
              <a:t> </a:t>
            </a:r>
            <a:r>
              <a:rPr lang="de-DE" b="1" dirty="0">
                <a:solidFill>
                  <a:srgbClr val="ED7D31"/>
                </a:solidFill>
              </a:rPr>
              <a:t>verbessert</a:t>
            </a:r>
          </a:p>
          <a:p>
            <a:pPr>
              <a:buClr>
                <a:srgbClr val="ED7D31"/>
              </a:buClr>
              <a:buFont typeface="Aptos" panose="020B0004020202020204" pitchFamily="34" charset="0"/>
              <a:buChar char="»"/>
            </a:pPr>
            <a:r>
              <a:rPr lang="de-DE" b="1" dirty="0">
                <a:solidFill>
                  <a:srgbClr val="ED7D31"/>
                </a:solidFill>
              </a:rPr>
              <a:t>45%</a:t>
            </a:r>
            <a:r>
              <a:rPr lang="de-DE" dirty="0"/>
              <a:t> der Menschen mit Typ-2-Diabetes mit Insulin können sich in 5 Jahren die </a:t>
            </a:r>
            <a:r>
              <a:rPr lang="de-DE" b="1" dirty="0">
                <a:solidFill>
                  <a:srgbClr val="ED7D31"/>
                </a:solidFill>
              </a:rPr>
              <a:t>Nutzung</a:t>
            </a:r>
            <a:r>
              <a:rPr lang="de-DE" dirty="0"/>
              <a:t> einer </a:t>
            </a:r>
            <a:r>
              <a:rPr lang="de-DE" b="1" dirty="0">
                <a:solidFill>
                  <a:srgbClr val="ED7D31"/>
                </a:solidFill>
              </a:rPr>
              <a:t>Insulinpumpe</a:t>
            </a:r>
            <a:r>
              <a:rPr lang="de-DE" dirty="0"/>
              <a:t> vorstellen</a:t>
            </a:r>
          </a:p>
          <a:p>
            <a:pPr lvl="1">
              <a:buClr>
                <a:srgbClr val="ED7D31"/>
              </a:buClr>
              <a:buFont typeface="Aptos" panose="020B0004020202020204" pitchFamily="34" charset="0"/>
              <a:buChar char="»"/>
            </a:pPr>
            <a:r>
              <a:rPr lang="de-DE" b="1" dirty="0" err="1">
                <a:solidFill>
                  <a:srgbClr val="ED7D31"/>
                </a:solidFill>
              </a:rPr>
              <a:t>Patchpumpe</a:t>
            </a:r>
            <a:r>
              <a:rPr lang="de-DE" dirty="0"/>
              <a:t> die präferierte Pumpe</a:t>
            </a:r>
          </a:p>
          <a:p>
            <a:pPr>
              <a:buClr>
                <a:srgbClr val="ED7D31"/>
              </a:buClr>
              <a:buFont typeface="Aptos" panose="020B0004020202020204" pitchFamily="34" charset="0"/>
              <a:buChar char="»"/>
            </a:pPr>
            <a:r>
              <a:rPr lang="de-DE" b="1" dirty="0">
                <a:solidFill>
                  <a:srgbClr val="ED7D31"/>
                </a:solidFill>
              </a:rPr>
              <a:t>Erhöhter Schulungsaufwand </a:t>
            </a:r>
            <a:r>
              <a:rPr lang="de-DE" dirty="0"/>
              <a:t>für Typ-2-Diabetes und Technologie</a:t>
            </a:r>
          </a:p>
          <a:p>
            <a:pPr lvl="1">
              <a:buClr>
                <a:srgbClr val="ED7D31"/>
              </a:buClr>
              <a:buFont typeface="Aptos" panose="020B0004020202020204" pitchFamily="34" charset="0"/>
              <a:buChar char="»"/>
            </a:pPr>
            <a:r>
              <a:rPr lang="de-DE" dirty="0"/>
              <a:t>Aber bisher </a:t>
            </a:r>
            <a:r>
              <a:rPr lang="de-DE" b="1" dirty="0">
                <a:solidFill>
                  <a:srgbClr val="ED7D31"/>
                </a:solidFill>
              </a:rPr>
              <a:t>kaum 50% </a:t>
            </a:r>
            <a:r>
              <a:rPr lang="de-DE" dirty="0"/>
              <a:t>gemäß Leitlinie nach Diagnose geschult</a:t>
            </a:r>
          </a:p>
        </p:txBody>
      </p:sp>
    </p:spTree>
    <p:extLst>
      <p:ext uri="{BB962C8B-B14F-4D97-AF65-F5344CB8AC3E}">
        <p14:creationId xmlns:p14="http://schemas.microsoft.com/office/powerpoint/2010/main" val="3437133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28FB98B7-5C92-4A13-70FB-1FCC0D414A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4400" b="1" dirty="0"/>
              <a:t>Danke für Ihre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40174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0A7CC-B2AE-1AFD-6441-4F48D9FD73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72714-691B-580B-80A8-BC9D2A16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233"/>
            <a:ext cx="9513815" cy="1325563"/>
          </a:xfrm>
        </p:spPr>
        <p:txBody>
          <a:bodyPr>
            <a:normAutofit/>
          </a:bodyPr>
          <a:lstStyle/>
          <a:p>
            <a:r>
              <a:rPr lang="de-DE" dirty="0"/>
              <a:t>Ländervergleich: Anteil der Menschen mit Typ-2-Diabetes mit Diabetes-Technologien</a:t>
            </a:r>
            <a:endParaRPr lang="en-US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B46CD6E-6B6C-67D9-6178-6A28959F29CD}"/>
              </a:ext>
            </a:extLst>
          </p:cNvPr>
          <p:cNvSpPr txBox="1"/>
          <p:nvPr/>
        </p:nvSpPr>
        <p:spPr>
          <a:xfrm>
            <a:off x="11372247" y="734927"/>
            <a:ext cx="523605" cy="230832"/>
          </a:xfrm>
          <a:prstGeom prst="rect">
            <a:avLst/>
          </a:prstGeom>
          <a:solidFill>
            <a:schemeClr val="bg1"/>
          </a:solidFill>
        </p:spPr>
        <p:txBody>
          <a:bodyPr wrap="none" tIns="0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Ärzte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32FEB1B-0E36-79BD-AA53-D4A33E3DDA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5" y="1590796"/>
            <a:ext cx="12101609" cy="466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7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A81081-12A3-BB1E-344A-3C00CBB0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viele Menschen mit Typ-2-Diabetes würden</a:t>
            </a:r>
            <a:br>
              <a:rPr lang="de-DE" dirty="0"/>
            </a:br>
            <a:r>
              <a:rPr lang="de-DE" dirty="0"/>
              <a:t>von Diabetes-Technologien profitieren? </a:t>
            </a:r>
            <a:r>
              <a:rPr lang="de-DE" dirty="0">
                <a:sym typeface="Wingdings" panose="05000000000000000000" pitchFamily="2" charset="2"/>
              </a:rPr>
              <a:t> Indikation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966B6B5-741B-DFF7-4FE0-07C4F3680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29" y="1590796"/>
            <a:ext cx="11516342" cy="511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7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F7E5E-97BB-6384-E0B6-F2470E339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Zukünftige Nutzung von AID-Systemen</a:t>
            </a:r>
            <a:br>
              <a:rPr lang="de-DE" dirty="0"/>
            </a:br>
            <a:r>
              <a:rPr lang="de-DE" dirty="0"/>
              <a:t>bei Typ-2-Diabetes in Deutschland</a:t>
            </a:r>
            <a:endParaRPr lang="en-US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9A2D4BD-0EA5-DC1B-2136-E7B1E6419992}"/>
              </a:ext>
            </a:extLst>
          </p:cNvPr>
          <p:cNvSpPr txBox="1"/>
          <p:nvPr/>
        </p:nvSpPr>
        <p:spPr>
          <a:xfrm>
            <a:off x="11388576" y="680497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HCP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3246E0F-69CD-31BF-F743-A90E538C1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065" y="1590796"/>
            <a:ext cx="10516511" cy="48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2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22440-C179-86E1-A6A9-3582AF133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3ED5DB-AEB5-1966-32DF-5286F5740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Ländervergleich: AID vs. Smart-Pen-Nutzung </a:t>
            </a:r>
            <a:br>
              <a:rPr lang="de-DE" dirty="0"/>
            </a:br>
            <a:r>
              <a:rPr lang="de-DE" dirty="0"/>
              <a:t>bei Typ-2-Diabetes in 5 Jahren</a:t>
            </a:r>
            <a:endParaRPr lang="en-US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DD23082-C30F-EDFE-66E4-4DA3BBAF3957}"/>
              </a:ext>
            </a:extLst>
          </p:cNvPr>
          <p:cNvSpPr txBox="1"/>
          <p:nvPr/>
        </p:nvSpPr>
        <p:spPr>
          <a:xfrm>
            <a:off x="11388576" y="680497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HCP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A9CC182-AD65-70A2-CFD3-5327D4159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44" y="1590796"/>
            <a:ext cx="10516511" cy="48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218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B6A57-449C-AE47-A8DF-00A6AAF29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45915482-017D-F5D0-779C-82712E73DE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8000"/>
              <a:t>CGM</a:t>
            </a:r>
          </a:p>
        </p:txBody>
      </p:sp>
    </p:spTree>
    <p:extLst>
      <p:ext uri="{BB962C8B-B14F-4D97-AF65-F5344CB8AC3E}">
        <p14:creationId xmlns:p14="http://schemas.microsoft.com/office/powerpoint/2010/main" val="7682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FAD9D7-1205-0225-0523-05EFAD55A3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9E0412-3BEF-4F04-202E-4DA11DAB5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Ländervergleich: CGM-Nutzung bei Typ-2-Diabetes </a:t>
            </a:r>
            <a:br>
              <a:rPr lang="de-DE" dirty="0"/>
            </a:br>
            <a:r>
              <a:rPr lang="de-DE" dirty="0"/>
              <a:t>in 5 Jahren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DEA9D29-C3A6-6ACC-673D-C11C46383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25" y="1590599"/>
            <a:ext cx="11504149" cy="526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067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6BF82E-DF26-8BAF-57B0-7CC6065BB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Intermittierende CGM-Nutzung</a:t>
            </a:r>
            <a:br>
              <a:rPr lang="de-DE"/>
            </a:br>
            <a:r>
              <a:rPr lang="de-DE" sz="2400"/>
              <a:t>Sinnhaftigkeit bei verschiedenen Gruppen</a:t>
            </a:r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1A5A42B-DC8F-CA3B-8966-B40767D91CF7}"/>
              </a:ext>
            </a:extLst>
          </p:cNvPr>
          <p:cNvSpPr txBox="1"/>
          <p:nvPr/>
        </p:nvSpPr>
        <p:spPr>
          <a:xfrm>
            <a:off x="11388576" y="680497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HCP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EA2A2B5-827B-8A80-615C-A5067B10B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67" y="1425993"/>
            <a:ext cx="11473666" cy="543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31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32F829-AA61-D488-46A7-A6EF86BB7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Auswirkungen von CGM bei </a:t>
            </a:r>
            <a:br>
              <a:rPr lang="de-DE" dirty="0"/>
            </a:br>
            <a:r>
              <a:rPr lang="de-DE" dirty="0"/>
              <a:t>Menschen mit Typ-2-Diabetes und BOT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54F1091-FC02-ED77-13AF-C9F905FE060E}"/>
              </a:ext>
            </a:extLst>
          </p:cNvPr>
          <p:cNvSpPr txBox="1"/>
          <p:nvPr/>
        </p:nvSpPr>
        <p:spPr>
          <a:xfrm>
            <a:off x="11388576" y="680497"/>
            <a:ext cx="487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latin typeface="Aptos" panose="020B0004020202020204" pitchFamily="34" charset="0"/>
              </a:rPr>
              <a:t>HCP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D27D4EB-481A-9B93-7A4B-EAFD2037A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18" y="1523635"/>
            <a:ext cx="11479763" cy="543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039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F3792A"/>
      </a:accent1>
      <a:accent2>
        <a:srgbClr val="267A96"/>
      </a:accent2>
      <a:accent3>
        <a:srgbClr val="95C623"/>
      </a:accent3>
      <a:accent4>
        <a:srgbClr val="987284"/>
      </a:accent4>
      <a:accent5>
        <a:srgbClr val="FFC000"/>
      </a:accent5>
      <a:accent6>
        <a:srgbClr val="DAC8AA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0a4bb9-ee59-491d-9f40-356adb75c01e">
      <Terms xmlns="http://schemas.microsoft.com/office/infopath/2007/PartnerControls"/>
    </lcf76f155ced4ddcb4097134ff3c332f>
    <TaxCatchAll xmlns="68fda814-0395-4449-8ae1-cfe51b9db54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60547F5ACFC3D4A9841F75C6D556CDA" ma:contentTypeVersion="11" ma:contentTypeDescription="Ein neues Dokument erstellen." ma:contentTypeScope="" ma:versionID="f3e23ef8175e1998cec3685ad01124f0">
  <xsd:schema xmlns:xsd="http://www.w3.org/2001/XMLSchema" xmlns:xs="http://www.w3.org/2001/XMLSchema" xmlns:p="http://schemas.microsoft.com/office/2006/metadata/properties" xmlns:ns2="360a4bb9-ee59-491d-9f40-356adb75c01e" xmlns:ns3="68fda814-0395-4449-8ae1-cfe51b9db549" targetNamespace="http://schemas.microsoft.com/office/2006/metadata/properties" ma:root="true" ma:fieldsID="24faa50defc34bdce9d9b8bf42465dbc" ns2:_="" ns3:_="">
    <xsd:import namespace="360a4bb9-ee59-491d-9f40-356adb75c01e"/>
    <xsd:import namespace="68fda814-0395-4449-8ae1-cfe51b9db5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a4bb9-ee59-491d-9f40-356adb75c0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c049078e-ed94-4d78-9d14-614bf444b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fda814-0395-4449-8ae1-cfe51b9db54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3b53699-cfea-4a01-ac91-2ca473a82f86}" ma:internalName="TaxCatchAll" ma:showField="CatchAllData" ma:web="68fda814-0395-4449-8ae1-cfe51b9db54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59945D-F44B-4FCC-BB32-4B9CB85F7C0A}">
  <ds:schemaRefs>
    <ds:schemaRef ds:uri="360a4bb9-ee59-491d-9f40-356adb75c01e"/>
    <ds:schemaRef ds:uri="68fda814-0395-4449-8ae1-cfe51b9db549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678BD5-3B27-4D89-AFCD-5E7B91DC7C8A}">
  <ds:schemaRefs>
    <ds:schemaRef ds:uri="360a4bb9-ee59-491d-9f40-356adb75c01e"/>
    <ds:schemaRef ds:uri="68fda814-0395-4449-8ae1-cfe51b9db54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0761111-44DC-47D9-AAA3-3DBE9E6F3A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Breitbild</PresentationFormat>
  <Paragraphs>38</Paragraphs>
  <Slides>16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16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Grandview</vt:lpstr>
      <vt:lpstr>Wingdings</vt:lpstr>
      <vt:lpstr>Office</vt:lpstr>
      <vt:lpstr>Office</vt:lpstr>
      <vt:lpstr>1_Office</vt:lpstr>
      <vt:lpstr>PowerPoint-Präsentation</vt:lpstr>
      <vt:lpstr>Ländervergleich: Anteil der Menschen mit Typ-2-Diabetes mit Diabetes-Technologien</vt:lpstr>
      <vt:lpstr>Wie viele Menschen mit Typ-2-Diabetes würden von Diabetes-Technologien profitieren?  Indikation</vt:lpstr>
      <vt:lpstr>Zukünftige Nutzung von AID-Systemen bei Typ-2-Diabetes in Deutschland</vt:lpstr>
      <vt:lpstr>Ländervergleich: AID vs. Smart-Pen-Nutzung  bei Typ-2-Diabetes in 5 Jahren</vt:lpstr>
      <vt:lpstr>PowerPoint-Präsentation</vt:lpstr>
      <vt:lpstr>Ländervergleich: CGM-Nutzung bei Typ-2-Diabetes  in 5 Jahren</vt:lpstr>
      <vt:lpstr>Intermittierende CGM-Nutzung Sinnhaftigkeit bei verschiedenen Gruppen</vt:lpstr>
      <vt:lpstr>Auswirkungen von CGM bei  Menschen mit Typ-2-Diabetes und BOT</vt:lpstr>
      <vt:lpstr>PowerPoint-Präsentation</vt:lpstr>
      <vt:lpstr>Wie viel Prozent Ihrer Typ-2-Patienten mit Insulin werden in 5 Jahren eine Insulinpumpe (ohne AID) nutzen?</vt:lpstr>
      <vt:lpstr>Können Sie sich vorstellen, in 5 Jahren  eine Insulinpumpe zu nutzen? (DE)</vt:lpstr>
      <vt:lpstr>Ländervergleich: Eigenschaften einer Pumpe  für Typ-2-Diabetes (verglichen mit Typ-1-Diabetes)</vt:lpstr>
      <vt:lpstr>Typ-2-Schulung nach Leitlinie innerhalb des  ersten Jahres nach Diagnosestellung</vt:lpstr>
      <vt:lpstr>Fazit: Diabetes-Technologie bei Typ-2-Diabetes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Timm Roos</dc:creator>
  <cp:lastModifiedBy>Dominic Ehrmann</cp:lastModifiedBy>
  <cp:revision>2</cp:revision>
  <dcterms:created xsi:type="dcterms:W3CDTF">2025-01-03T21:31:59Z</dcterms:created>
  <dcterms:modified xsi:type="dcterms:W3CDTF">2025-02-06T10:45:08Z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0x010100060547F5ACFC3D4A9841F75C6D556CDA</vt:lpwstr>
  </property>
  <property fmtid="{D5CDD505-2E9C-101B-9397-08002B2CF9AE}" pid="3" name="MediaServiceImageTags">
    <vt:lpwstr/>
  </property>
</Properties>
</file>