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488" r:id="rId5"/>
    <p:sldId id="495" r:id="rId6"/>
    <p:sldId id="496" r:id="rId7"/>
    <p:sldId id="499" r:id="rId8"/>
    <p:sldId id="500" r:id="rId9"/>
    <p:sldId id="501" r:id="rId10"/>
    <p:sldId id="502" r:id="rId11"/>
    <p:sldId id="504" r:id="rId12"/>
    <p:sldId id="505" r:id="rId13"/>
    <p:sldId id="503" r:id="rId14"/>
    <p:sldId id="506" r:id="rId15"/>
    <p:sldId id="507" r:id="rId16"/>
    <p:sldId id="508" r:id="rId17"/>
    <p:sldId id="42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0C89C0A-1001-47CB-A2E1-0A755C45F141}">
          <p14:sldIdLst>
            <p14:sldId id="488"/>
            <p14:sldId id="495"/>
            <p14:sldId id="496"/>
            <p14:sldId id="499"/>
            <p14:sldId id="500"/>
            <p14:sldId id="501"/>
            <p14:sldId id="502"/>
            <p14:sldId id="504"/>
            <p14:sldId id="505"/>
            <p14:sldId id="503"/>
            <p14:sldId id="506"/>
            <p14:sldId id="507"/>
            <p14:sldId id="508"/>
            <p14:sldId id="4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7D31"/>
    <a:srgbClr val="95C623"/>
    <a:srgbClr val="264478"/>
    <a:srgbClr val="70AD47"/>
    <a:srgbClr val="A5A5A5"/>
    <a:srgbClr val="5B9BD5"/>
    <a:srgbClr val="0E7EA2"/>
    <a:srgbClr val="987284"/>
    <a:srgbClr val="26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69E00E-B6B2-4C05-8AD6-4E5722CE43C0}" v="16" dt="2025-01-16T22:57:59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722" y="11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m Roos" userId="8b6ad69a-0c85-47aa-8c4e-f28e421a79e9" providerId="ADAL" clId="{5C6E3727-F105-4A3E-A605-FD2BCC98A506}"/>
    <pc:docChg chg="undo custSel addSld delSld modSld sldOrd modMainMaster addSection modSection">
      <pc:chgData name="Timm Roos" userId="8b6ad69a-0c85-47aa-8c4e-f28e421a79e9" providerId="ADAL" clId="{5C6E3727-F105-4A3E-A605-FD2BCC98A506}" dt="2025-01-07T11:43:40.919" v="1128" actId="27918"/>
      <pc:docMkLst>
        <pc:docMk/>
      </pc:docMkLst>
      <pc:sldChg chg="delSp modSp new mod">
        <pc:chgData name="Timm Roos" userId="8b6ad69a-0c85-47aa-8c4e-f28e421a79e9" providerId="ADAL" clId="{5C6E3727-F105-4A3E-A605-FD2BCC98A506}" dt="2025-01-04T19:26:52.536" v="408" actId="113"/>
        <pc:sldMkLst>
          <pc:docMk/>
          <pc:sldMk cId="1239148350" sldId="256"/>
        </pc:sldMkLst>
      </pc:sldChg>
      <pc:sldChg chg="addSp delSp modSp new mod ord">
        <pc:chgData name="Timm Roos" userId="8b6ad69a-0c85-47aa-8c4e-f28e421a79e9" providerId="ADAL" clId="{5C6E3727-F105-4A3E-A605-FD2BCC98A506}" dt="2025-01-04T19:26:43.575" v="405"/>
        <pc:sldMkLst>
          <pc:docMk/>
          <pc:sldMk cId="3300995243" sldId="257"/>
        </pc:sldMkLst>
      </pc:sldChg>
      <pc:sldChg chg="addSp delSp modSp new mod">
        <pc:chgData name="Timm Roos" userId="8b6ad69a-0c85-47aa-8c4e-f28e421a79e9" providerId="ADAL" clId="{5C6E3727-F105-4A3E-A605-FD2BCC98A506}" dt="2025-01-04T19:31:02.609" v="428"/>
        <pc:sldMkLst>
          <pc:docMk/>
          <pc:sldMk cId="2462326588" sldId="258"/>
        </pc:sldMkLst>
      </pc:sldChg>
      <pc:sldChg chg="modSp add mod ord">
        <pc:chgData name="Timm Roos" userId="8b6ad69a-0c85-47aa-8c4e-f28e421a79e9" providerId="ADAL" clId="{5C6E3727-F105-4A3E-A605-FD2BCC98A506}" dt="2025-01-04T19:33:07.951" v="462"/>
        <pc:sldMkLst>
          <pc:docMk/>
          <pc:sldMk cId="1554301554" sldId="259"/>
        </pc:sldMkLst>
      </pc:sldChg>
      <pc:sldChg chg="modSp add mod ord">
        <pc:chgData name="Timm Roos" userId="8b6ad69a-0c85-47aa-8c4e-f28e421a79e9" providerId="ADAL" clId="{5C6E3727-F105-4A3E-A605-FD2BCC98A506}" dt="2025-01-04T19:33:00.400" v="461"/>
        <pc:sldMkLst>
          <pc:docMk/>
          <pc:sldMk cId="569496402" sldId="260"/>
        </pc:sldMkLst>
      </pc:sldChg>
      <pc:sldChg chg="modSp add mod">
        <pc:chgData name="Timm Roos" userId="8b6ad69a-0c85-47aa-8c4e-f28e421a79e9" providerId="ADAL" clId="{5C6E3727-F105-4A3E-A605-FD2BCC98A506}" dt="2025-01-04T19:17:35.869" v="229" actId="27918"/>
        <pc:sldMkLst>
          <pc:docMk/>
          <pc:sldMk cId="3921224604" sldId="261"/>
        </pc:sldMkLst>
      </pc:sldChg>
      <pc:sldChg chg="modSp add mod ord">
        <pc:chgData name="Timm Roos" userId="8b6ad69a-0c85-47aa-8c4e-f28e421a79e9" providerId="ADAL" clId="{5C6E3727-F105-4A3E-A605-FD2BCC98A506}" dt="2025-01-04T19:23:33.478" v="311"/>
        <pc:sldMkLst>
          <pc:docMk/>
          <pc:sldMk cId="527319632" sldId="262"/>
        </pc:sldMkLst>
      </pc:sldChg>
      <pc:sldChg chg="modSp add del mod ord">
        <pc:chgData name="Timm Roos" userId="8b6ad69a-0c85-47aa-8c4e-f28e421a79e9" providerId="ADAL" clId="{5C6E3727-F105-4A3E-A605-FD2BCC98A506}" dt="2025-01-04T19:23:43.754" v="316" actId="47"/>
        <pc:sldMkLst>
          <pc:docMk/>
          <pc:sldMk cId="3828275817" sldId="263"/>
        </pc:sldMkLst>
      </pc:sldChg>
      <pc:sldChg chg="add ord">
        <pc:chgData name="Timm Roos" userId="8b6ad69a-0c85-47aa-8c4e-f28e421a79e9" providerId="ADAL" clId="{5C6E3727-F105-4A3E-A605-FD2BCC98A506}" dt="2025-01-04T19:23:34.733" v="313"/>
        <pc:sldMkLst>
          <pc:docMk/>
          <pc:sldMk cId="2388800595" sldId="264"/>
        </pc:sldMkLst>
      </pc:sldChg>
      <pc:sldChg chg="modSp new del mod">
        <pc:chgData name="Timm Roos" userId="8b6ad69a-0c85-47aa-8c4e-f28e421a79e9" providerId="ADAL" clId="{5C6E3727-F105-4A3E-A605-FD2BCC98A506}" dt="2025-01-04T19:18:42.759" v="269" actId="47"/>
        <pc:sldMkLst>
          <pc:docMk/>
          <pc:sldMk cId="3868226843" sldId="264"/>
        </pc:sldMkLst>
      </pc:sldChg>
      <pc:sldChg chg="addSp delSp modSp new mod">
        <pc:chgData name="Timm Roos" userId="8b6ad69a-0c85-47aa-8c4e-f28e421a79e9" providerId="ADAL" clId="{5C6E3727-F105-4A3E-A605-FD2BCC98A506}" dt="2025-01-04T19:26:58.671" v="409" actId="1076"/>
        <pc:sldMkLst>
          <pc:docMk/>
          <pc:sldMk cId="1507865561" sldId="265"/>
        </pc:sldMkLst>
      </pc:sldChg>
      <pc:sldChg chg="addSp delSp modSp new mod">
        <pc:chgData name="Timm Roos" userId="8b6ad69a-0c85-47aa-8c4e-f28e421a79e9" providerId="ADAL" clId="{5C6E3727-F105-4A3E-A605-FD2BCC98A506}" dt="2025-01-07T11:40:04.996" v="1096" actId="113"/>
        <pc:sldMkLst>
          <pc:docMk/>
          <pc:sldMk cId="2114539664" sldId="266"/>
        </pc:sldMkLst>
      </pc:sldChg>
      <pc:sldChg chg="add del">
        <pc:chgData name="Timm Roos" userId="8b6ad69a-0c85-47aa-8c4e-f28e421a79e9" providerId="ADAL" clId="{5C6E3727-F105-4A3E-A605-FD2BCC98A506}" dt="2025-01-07T07:47:01.917" v="464" actId="47"/>
        <pc:sldMkLst>
          <pc:docMk/>
          <pc:sldMk cId="4244403791" sldId="266"/>
        </pc:sldMkLst>
      </pc:sldChg>
      <pc:sldChg chg="addSp modSp add mod">
        <pc:chgData name="Timm Roos" userId="8b6ad69a-0c85-47aa-8c4e-f28e421a79e9" providerId="ADAL" clId="{5C6E3727-F105-4A3E-A605-FD2BCC98A506}" dt="2025-01-07T11:40:48.665" v="1106" actId="113"/>
        <pc:sldMkLst>
          <pc:docMk/>
          <pc:sldMk cId="249327704" sldId="267"/>
        </pc:sldMkLst>
      </pc:sldChg>
      <pc:sldChg chg="addSp delSp modSp add mod">
        <pc:chgData name="Timm Roos" userId="8b6ad69a-0c85-47aa-8c4e-f28e421a79e9" providerId="ADAL" clId="{5C6E3727-F105-4A3E-A605-FD2BCC98A506}" dt="2025-01-07T11:41:17.048" v="1113" actId="113"/>
        <pc:sldMkLst>
          <pc:docMk/>
          <pc:sldMk cId="3911691158" sldId="268"/>
        </pc:sldMkLst>
      </pc:sldChg>
      <pc:sldChg chg="addSp delSp modSp new mod">
        <pc:chgData name="Timm Roos" userId="8b6ad69a-0c85-47aa-8c4e-f28e421a79e9" providerId="ADAL" clId="{5C6E3727-F105-4A3E-A605-FD2BCC98A506}" dt="2025-01-07T11:40:30.238" v="1102" actId="113"/>
        <pc:sldMkLst>
          <pc:docMk/>
          <pc:sldMk cId="2053868501" sldId="269"/>
        </pc:sldMkLst>
      </pc:sldChg>
      <pc:sldChg chg="addSp delSp modSp add mod">
        <pc:chgData name="Timm Roos" userId="8b6ad69a-0c85-47aa-8c4e-f28e421a79e9" providerId="ADAL" clId="{5C6E3727-F105-4A3E-A605-FD2BCC98A506}" dt="2025-01-07T11:41:04" v="1110" actId="113"/>
        <pc:sldMkLst>
          <pc:docMk/>
          <pc:sldMk cId="4044849844" sldId="270"/>
        </pc:sldMkLst>
      </pc:sldChg>
      <pc:sldChg chg="modSp">
        <pc:chgData name="Timm Roos" userId="8b6ad69a-0c85-47aa-8c4e-f28e421a79e9" providerId="ADAL" clId="{5C6E3727-F105-4A3E-A605-FD2BCC98A506}" dt="2025-01-07T09:22:25.908" v="870"/>
        <pc:sldMkLst>
          <pc:docMk/>
          <pc:sldMk cId="2775156199" sldId="271"/>
        </pc:sldMkLst>
      </pc:sldChg>
      <pc:sldChg chg="delSp modSp add mod ord">
        <pc:chgData name="Timm Roos" userId="8b6ad69a-0c85-47aa-8c4e-f28e421a79e9" providerId="ADAL" clId="{5C6E3727-F105-4A3E-A605-FD2BCC98A506}" dt="2025-01-07T11:40:35.952" v="1103" actId="113"/>
        <pc:sldMkLst>
          <pc:docMk/>
          <pc:sldMk cId="3360181298" sldId="272"/>
        </pc:sldMkLst>
      </pc:sldChg>
      <pc:sldChg chg="modSp add mod">
        <pc:chgData name="Timm Roos" userId="8b6ad69a-0c85-47aa-8c4e-f28e421a79e9" providerId="ADAL" clId="{5C6E3727-F105-4A3E-A605-FD2BCC98A506}" dt="2025-01-07T11:41:07.959" v="1111" actId="113"/>
        <pc:sldMkLst>
          <pc:docMk/>
          <pc:sldMk cId="1922090919" sldId="273"/>
        </pc:sldMkLst>
      </pc:sldChg>
      <pc:sldChg chg="modSp add mod ord">
        <pc:chgData name="Timm Roos" userId="8b6ad69a-0c85-47aa-8c4e-f28e421a79e9" providerId="ADAL" clId="{5C6E3727-F105-4A3E-A605-FD2BCC98A506}" dt="2025-01-07T11:41:29.389" v="1115" actId="113"/>
        <pc:sldMkLst>
          <pc:docMk/>
          <pc:sldMk cId="1511830243" sldId="274"/>
        </pc:sldMkLst>
      </pc:sldChg>
      <pc:sldChg chg="addSp delSp modSp add mod">
        <pc:chgData name="Timm Roos" userId="8b6ad69a-0c85-47aa-8c4e-f28e421a79e9" providerId="ADAL" clId="{5C6E3727-F105-4A3E-A605-FD2BCC98A506}" dt="2025-01-07T11:40:39.147" v="1104" actId="113"/>
        <pc:sldMkLst>
          <pc:docMk/>
          <pc:sldMk cId="3486089424" sldId="275"/>
        </pc:sldMkLst>
      </pc:sldChg>
      <pc:sldChg chg="modSp add mod">
        <pc:chgData name="Timm Roos" userId="8b6ad69a-0c85-47aa-8c4e-f28e421a79e9" providerId="ADAL" clId="{5C6E3727-F105-4A3E-A605-FD2BCC98A506}" dt="2025-01-07T11:39:46.132" v="1094" actId="113"/>
        <pc:sldMkLst>
          <pc:docMk/>
          <pc:sldMk cId="3627405432" sldId="276"/>
        </pc:sldMkLst>
      </pc:sldChg>
      <pc:sldChg chg="modSp add mod">
        <pc:chgData name="Timm Roos" userId="8b6ad69a-0c85-47aa-8c4e-f28e421a79e9" providerId="ADAL" clId="{5C6E3727-F105-4A3E-A605-FD2BCC98A506}" dt="2025-01-07T11:43:40.919" v="1128" actId="27918"/>
        <pc:sldMkLst>
          <pc:docMk/>
          <pc:sldMk cId="3579002948" sldId="277"/>
        </pc:sldMkLst>
      </pc:sldChg>
      <pc:sldMasterChg chg="modSldLayout">
        <pc:chgData name="Timm Roos" userId="8b6ad69a-0c85-47aa-8c4e-f28e421a79e9" providerId="ADAL" clId="{5C6E3727-F105-4A3E-A605-FD2BCC98A506}" dt="2025-01-03T21:38:35.943" v="63" actId="478"/>
        <pc:sldMasterMkLst>
          <pc:docMk/>
          <pc:sldMasterMk cId="2362120832" sldId="2147483660"/>
        </pc:sldMasterMkLst>
        <pc:sldLayoutChg chg="addSp delSp modSp mod">
          <pc:chgData name="Timm Roos" userId="8b6ad69a-0c85-47aa-8c4e-f28e421a79e9" providerId="ADAL" clId="{5C6E3727-F105-4A3E-A605-FD2BCC98A506}" dt="2025-01-03T21:38:35.943" v="63" actId="478"/>
          <pc:sldLayoutMkLst>
            <pc:docMk/>
            <pc:sldMasterMk cId="2362120832" sldId="2147483660"/>
            <pc:sldLayoutMk cId="1901636774" sldId="2147483649"/>
          </pc:sldLayoutMkLst>
          <pc:spChg chg="add mod">
            <ac:chgData name="Timm Roos" userId="8b6ad69a-0c85-47aa-8c4e-f28e421a79e9" providerId="ADAL" clId="{5C6E3727-F105-4A3E-A605-FD2BCC98A506}" dt="2025-01-03T21:38:21.940" v="61" actId="1076"/>
            <ac:spMkLst>
              <pc:docMk/>
              <pc:sldMasterMk cId="2362120832" sldId="2147483660"/>
              <pc:sldLayoutMk cId="1901636774" sldId="2147483649"/>
              <ac:spMk id="8" creationId="{A9793595-8811-236D-B76F-5CE796EE91C0}"/>
            </ac:spMkLst>
          </pc:spChg>
          <pc:spChg chg="add mod">
            <ac:chgData name="Timm Roos" userId="8b6ad69a-0c85-47aa-8c4e-f28e421a79e9" providerId="ADAL" clId="{5C6E3727-F105-4A3E-A605-FD2BCC98A506}" dt="2025-01-03T21:38:32.219" v="62" actId="1076"/>
            <ac:spMkLst>
              <pc:docMk/>
              <pc:sldMasterMk cId="2362120832" sldId="2147483660"/>
              <pc:sldLayoutMk cId="1901636774" sldId="2147483649"/>
              <ac:spMk id="9" creationId="{A52F23CF-0BC6-5D77-B29E-10DA6A57B442}"/>
            </ac:spMkLst>
          </pc:spChg>
          <pc:picChg chg="add mod">
            <ac:chgData name="Timm Roos" userId="8b6ad69a-0c85-47aa-8c4e-f28e421a79e9" providerId="ADAL" clId="{5C6E3727-F105-4A3E-A605-FD2BCC98A506}" dt="2025-01-03T21:37:56.900" v="46" actId="1076"/>
            <ac:picMkLst>
              <pc:docMk/>
              <pc:sldMasterMk cId="2362120832" sldId="2147483660"/>
              <pc:sldLayoutMk cId="1901636774" sldId="2147483649"/>
              <ac:picMk id="7" creationId="{2BD3CDD6-5668-E728-B4E9-5E7192B95AFC}"/>
            </ac:picMkLst>
          </pc:picChg>
        </pc:sldLayoutChg>
        <pc:sldLayoutChg chg="addSp modSp mod">
          <pc:chgData name="Timm Roos" userId="8b6ad69a-0c85-47aa-8c4e-f28e421a79e9" providerId="ADAL" clId="{5C6E3727-F105-4A3E-A605-FD2BCC98A506}" dt="2025-01-03T21:37:32.713" v="41" actId="1076"/>
          <pc:sldLayoutMkLst>
            <pc:docMk/>
            <pc:sldMasterMk cId="2362120832" sldId="2147483660"/>
            <pc:sldLayoutMk cId="2115685484" sldId="2147483661"/>
          </pc:sldLayoutMkLst>
          <pc:spChg chg="add mod">
            <ac:chgData name="Timm Roos" userId="8b6ad69a-0c85-47aa-8c4e-f28e421a79e9" providerId="ADAL" clId="{5C6E3727-F105-4A3E-A605-FD2BCC98A506}" dt="2025-01-03T21:37:32.713" v="41" actId="1076"/>
            <ac:spMkLst>
              <pc:docMk/>
              <pc:sldMasterMk cId="2362120832" sldId="2147483660"/>
              <pc:sldLayoutMk cId="2115685484" sldId="2147483661"/>
              <ac:spMk id="9" creationId="{3CED4414-F70A-E933-5D8F-8022EAF56A0D}"/>
            </ac:spMkLst>
          </pc:spChg>
          <pc:spChg chg="add mod ord">
            <ac:chgData name="Timm Roos" userId="8b6ad69a-0c85-47aa-8c4e-f28e421a79e9" providerId="ADAL" clId="{5C6E3727-F105-4A3E-A605-FD2BCC98A506}" dt="2025-01-03T21:36:28.981" v="38" actId="171"/>
            <ac:spMkLst>
              <pc:docMk/>
              <pc:sldMasterMk cId="2362120832" sldId="2147483660"/>
              <pc:sldLayoutMk cId="2115685484" sldId="2147483661"/>
              <ac:spMk id="10" creationId="{AA928FFD-9CAE-337E-72A4-32AFA366154F}"/>
            </ac:spMkLst>
          </pc:spChg>
          <pc:picChg chg="add mod">
            <ac:chgData name="Timm Roos" userId="8b6ad69a-0c85-47aa-8c4e-f28e421a79e9" providerId="ADAL" clId="{5C6E3727-F105-4A3E-A605-FD2BCC98A506}" dt="2025-01-03T21:34:13.991" v="6" actId="1076"/>
            <ac:picMkLst>
              <pc:docMk/>
              <pc:sldMasterMk cId="2362120832" sldId="2147483660"/>
              <pc:sldLayoutMk cId="2115685484" sldId="2147483661"/>
              <ac:picMk id="8" creationId="{32B4A67C-4A7D-36E2-74AF-D0AF14314577}"/>
            </ac:picMkLst>
          </pc:picChg>
        </pc:sldLayoutChg>
      </pc:sldMasterChg>
    </pc:docChg>
  </pc:docChgLst>
  <pc:docChgLst>
    <pc:chgData name="Dominic Ehrmann" userId="6995bea7-8e38-49c8-bd10-bfe45e677c0a" providerId="ADAL" clId="{9669E00E-B6B2-4C05-8AD6-4E5722CE43C0}"/>
    <pc:docChg chg="undo custSel addSld delSld modSld modMainMaster modSection">
      <pc:chgData name="Dominic Ehrmann" userId="6995bea7-8e38-49c8-bd10-bfe45e677c0a" providerId="ADAL" clId="{9669E00E-B6B2-4C05-8AD6-4E5722CE43C0}" dt="2025-01-21T17:53:01.133" v="438" actId="1038"/>
      <pc:docMkLst>
        <pc:docMk/>
      </pc:docMkLst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079852090" sldId="27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899225631" sldId="27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130656103" sldId="28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691535302" sldId="28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599263235" sldId="28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441833543" sldId="28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137291397" sldId="28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362884029" sldId="28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187946321" sldId="28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69088688" sldId="28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552936420" sldId="28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191466917" sldId="29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62876477" sldId="29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632433712" sldId="29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772166580" sldId="29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593823929" sldId="29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856022081" sldId="29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816421314" sldId="29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141340319" sldId="29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441378363" sldId="30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425088597" sldId="30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066323090" sldId="30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796013974" sldId="31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34888028" sldId="31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698220075" sldId="31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93019548" sldId="31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622236121" sldId="31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164366635" sldId="31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763703198" sldId="31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290080797" sldId="31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118190370" sldId="31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82494564" sldId="31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870250039" sldId="32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210836430" sldId="32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956283632" sldId="32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565987824" sldId="32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629318550" sldId="32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391460920" sldId="32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614393322" sldId="32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68673152" sldId="32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766844734" sldId="32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870685082" sldId="32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239978961" sldId="33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297418577" sldId="33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662749665" sldId="33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223443090" sldId="33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026987306" sldId="33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504038700" sldId="33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607864" sldId="33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799330893" sldId="33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795284219" sldId="34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32822169" sldId="34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725385961" sldId="34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660209429" sldId="34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072132606" sldId="34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488348840" sldId="34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166573502" sldId="34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997670656" sldId="34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462065019" sldId="34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001276932" sldId="34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351596629" sldId="35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111334375" sldId="35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937241048" sldId="35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478551872" sldId="35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114015309" sldId="35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664294131" sldId="35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959682947" sldId="35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33789530" sldId="35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075397658" sldId="35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481574665" sldId="35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717901894" sldId="36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838944800" sldId="36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773866465" sldId="36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063449448" sldId="36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348490636" sldId="36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085947238" sldId="36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215876474" sldId="36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959341558" sldId="36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205828196" sldId="36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222955206" sldId="36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201935790" sldId="37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869426530" sldId="37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972794091" sldId="37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272821752" sldId="37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017886774" sldId="37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09867406" sldId="37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118345585" sldId="37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786933792" sldId="37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773077419" sldId="37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494001497" sldId="37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294346078" sldId="38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549641350" sldId="38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65472773" sldId="38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570125506" sldId="38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077357217" sldId="38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201301289" sldId="38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956146488" sldId="38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833394710" sldId="38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937632131" sldId="38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85026209" sldId="39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36872419" sldId="39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544729459" sldId="39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416218310" sldId="39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109507447" sldId="39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234233138" sldId="39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491760758" sldId="39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183286045" sldId="39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163757205" sldId="39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765079949" sldId="39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540134991" sldId="40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847988438" sldId="40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364805664" sldId="40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292635604" sldId="40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238442038" sldId="40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083374001" sldId="40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814093756" sldId="40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89524247" sldId="40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054222653" sldId="40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001055554" sldId="40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855222330" sldId="41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740122164" sldId="41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158452678" sldId="41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266806035" sldId="41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091701260" sldId="41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806424348" sldId="41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884416713" sldId="41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094782840" sldId="41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697960459" sldId="41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961819558" sldId="41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552549437" sldId="420"/>
        </pc:sldMkLst>
      </pc:sldChg>
      <pc:sldChg chg="addSp modSp add del mod">
        <pc:chgData name="Dominic Ehrmann" userId="6995bea7-8e38-49c8-bd10-bfe45e677c0a" providerId="ADAL" clId="{9669E00E-B6B2-4C05-8AD6-4E5722CE43C0}" dt="2025-01-16T22:58:05.224" v="410" actId="14100"/>
        <pc:sldMkLst>
          <pc:docMk/>
          <pc:sldMk cId="2693247316" sldId="421"/>
        </pc:sldMkLst>
        <pc:spChg chg="add mod">
          <ac:chgData name="Dominic Ehrmann" userId="6995bea7-8e38-49c8-bd10-bfe45e677c0a" providerId="ADAL" clId="{9669E00E-B6B2-4C05-8AD6-4E5722CE43C0}" dt="2025-01-16T22:58:05.224" v="410" actId="14100"/>
          <ac:spMkLst>
            <pc:docMk/>
            <pc:sldMk cId="2693247316" sldId="421"/>
            <ac:spMk id="3" creationId="{44357DCF-22E8-611D-61FD-7B7ABD3BEEFF}"/>
          </ac:spMkLst>
        </pc:spChg>
        <pc:spChg chg="add mod">
          <ac:chgData name="Dominic Ehrmann" userId="6995bea7-8e38-49c8-bd10-bfe45e677c0a" providerId="ADAL" clId="{9669E00E-B6B2-4C05-8AD6-4E5722CE43C0}" dt="2025-01-16T22:57:51.149" v="408" actId="14100"/>
          <ac:spMkLst>
            <pc:docMk/>
            <pc:sldMk cId="2693247316" sldId="421"/>
            <ac:spMk id="5" creationId="{9569EEF2-CBC3-359A-104E-8534DB3C0C96}"/>
          </ac:spMkLst>
        </pc:spChg>
        <pc:graphicFrameChg chg="mod">
          <ac:chgData name="Dominic Ehrmann" userId="6995bea7-8e38-49c8-bd10-bfe45e677c0a" providerId="ADAL" clId="{9669E00E-B6B2-4C05-8AD6-4E5722CE43C0}" dt="2025-01-16T22:57:59.901" v="409" actId="167"/>
          <ac:graphicFrameMkLst>
            <pc:docMk/>
            <pc:sldMk cId="2693247316" sldId="421"/>
            <ac:graphicFrameMk id="4" creationId="{DB4A7E05-DA94-6623-EB99-741064A68D69}"/>
          </ac:graphicFrameMkLst>
        </pc:graphicFrameChg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542540546" sldId="42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685001774" sldId="42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7682334" sldId="425"/>
        </pc:sldMkLst>
      </pc:sldChg>
      <pc:sldChg chg="del">
        <pc:chgData name="Dominic Ehrmann" userId="6995bea7-8e38-49c8-bd10-bfe45e677c0a" providerId="ADAL" clId="{9669E00E-B6B2-4C05-8AD6-4E5722CE43C0}" dt="2025-01-16T16:08:21.076" v="14" actId="47"/>
        <pc:sldMkLst>
          <pc:docMk/>
          <pc:sldMk cId="401747188" sldId="42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453319950" sldId="42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854481091" sldId="42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444336882" sldId="42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785067564" sldId="43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596510383" sldId="43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977536871" sldId="43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072909840" sldId="43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323313284" sldId="43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283838958" sldId="43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458319536" sldId="43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944461461" sldId="43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069948203" sldId="44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454714485" sldId="44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842060463" sldId="44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941530715" sldId="44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188992846" sldId="44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672574432" sldId="44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575039620" sldId="44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976930262" sldId="44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954401036" sldId="44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191657972" sldId="45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275669514" sldId="45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361468129" sldId="45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294353488" sldId="45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661736210" sldId="45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73995489" sldId="45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722956352" sldId="45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536380216" sldId="45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150947299" sldId="458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266372411" sldId="45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921551097" sldId="46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973980729" sldId="46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597433720" sldId="46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239597115" sldId="46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721537920" sldId="46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837158163" sldId="46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126754560" sldId="46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490477179" sldId="46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96424762" sldId="47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7351283" sldId="47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812350732" sldId="47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29413872" sldId="47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530777408" sldId="47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14282418" sldId="47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893082953" sldId="47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774029738" sldId="477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192592612" sldId="47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2206577862" sldId="48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65092271" sldId="48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392212776" sldId="48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287467727" sldId="487"/>
        </pc:sldMkLst>
      </pc:sldChg>
      <pc:sldChg chg="modSp mod">
        <pc:chgData name="Dominic Ehrmann" userId="6995bea7-8e38-49c8-bd10-bfe45e677c0a" providerId="ADAL" clId="{9669E00E-B6B2-4C05-8AD6-4E5722CE43C0}" dt="2025-01-16T16:07:23.204" v="1" actId="115"/>
        <pc:sldMkLst>
          <pc:docMk/>
          <pc:sldMk cId="4083464662" sldId="489"/>
        </pc:sldMkLst>
        <pc:spChg chg="mod">
          <ac:chgData name="Dominic Ehrmann" userId="6995bea7-8e38-49c8-bd10-bfe45e677c0a" providerId="ADAL" clId="{9669E00E-B6B2-4C05-8AD6-4E5722CE43C0}" dt="2025-01-16T16:07:23.204" v="1" actId="115"/>
          <ac:spMkLst>
            <pc:docMk/>
            <pc:sldMk cId="4083464662" sldId="489"/>
            <ac:spMk id="2" creationId="{DAAB5503-D912-E803-B38F-9D76739E5A71}"/>
          </ac:spMkLst>
        </pc:spChg>
      </pc:sldChg>
      <pc:sldChg chg="modSp mod">
        <pc:chgData name="Dominic Ehrmann" userId="6995bea7-8e38-49c8-bd10-bfe45e677c0a" providerId="ADAL" clId="{9669E00E-B6B2-4C05-8AD6-4E5722CE43C0}" dt="2025-01-16T16:07:33.742" v="4" actId="115"/>
        <pc:sldMkLst>
          <pc:docMk/>
          <pc:sldMk cId="2396580013" sldId="490"/>
        </pc:sldMkLst>
        <pc:spChg chg="mod">
          <ac:chgData name="Dominic Ehrmann" userId="6995bea7-8e38-49c8-bd10-bfe45e677c0a" providerId="ADAL" clId="{9669E00E-B6B2-4C05-8AD6-4E5722CE43C0}" dt="2025-01-16T16:07:33.742" v="4" actId="115"/>
          <ac:spMkLst>
            <pc:docMk/>
            <pc:sldMk cId="2396580013" sldId="490"/>
            <ac:spMk id="2" creationId="{5F222C16-AC26-3696-7ECE-FD5D3C93B67B}"/>
          </ac:spMkLst>
        </pc:spChg>
      </pc:sldChg>
      <pc:sldChg chg="modSp mod">
        <pc:chgData name="Dominic Ehrmann" userId="6995bea7-8e38-49c8-bd10-bfe45e677c0a" providerId="ADAL" clId="{9669E00E-B6B2-4C05-8AD6-4E5722CE43C0}" dt="2025-01-16T16:07:27.606" v="2" actId="115"/>
        <pc:sldMkLst>
          <pc:docMk/>
          <pc:sldMk cId="868527339" sldId="491"/>
        </pc:sldMkLst>
        <pc:spChg chg="mod">
          <ac:chgData name="Dominic Ehrmann" userId="6995bea7-8e38-49c8-bd10-bfe45e677c0a" providerId="ADAL" clId="{9669E00E-B6B2-4C05-8AD6-4E5722CE43C0}" dt="2025-01-16T16:07:27.606" v="2" actId="115"/>
          <ac:spMkLst>
            <pc:docMk/>
            <pc:sldMk cId="868527339" sldId="491"/>
            <ac:spMk id="2" creationId="{00A7D54A-39F4-238D-4123-6037F8D57947}"/>
          </ac:spMkLst>
        </pc:spChg>
      </pc:sldChg>
      <pc:sldChg chg="modSp mod">
        <pc:chgData name="Dominic Ehrmann" userId="6995bea7-8e38-49c8-bd10-bfe45e677c0a" providerId="ADAL" clId="{9669E00E-B6B2-4C05-8AD6-4E5722CE43C0}" dt="2025-01-16T16:07:36.414" v="5" actId="115"/>
        <pc:sldMkLst>
          <pc:docMk/>
          <pc:sldMk cId="3930341405" sldId="492"/>
        </pc:sldMkLst>
        <pc:spChg chg="mod">
          <ac:chgData name="Dominic Ehrmann" userId="6995bea7-8e38-49c8-bd10-bfe45e677c0a" providerId="ADAL" clId="{9669E00E-B6B2-4C05-8AD6-4E5722CE43C0}" dt="2025-01-16T16:07:36.414" v="5" actId="115"/>
          <ac:spMkLst>
            <pc:docMk/>
            <pc:sldMk cId="3930341405" sldId="492"/>
            <ac:spMk id="2" creationId="{16F4C19C-C55D-DB02-E305-47F5439215AF}"/>
          </ac:spMkLst>
        </pc:spChg>
      </pc:sldChg>
      <pc:sldChg chg="modSp mod">
        <pc:chgData name="Dominic Ehrmann" userId="6995bea7-8e38-49c8-bd10-bfe45e677c0a" providerId="ADAL" clId="{9669E00E-B6B2-4C05-8AD6-4E5722CE43C0}" dt="2025-01-16T16:07:30.534" v="3" actId="115"/>
        <pc:sldMkLst>
          <pc:docMk/>
          <pc:sldMk cId="3365801991" sldId="493"/>
        </pc:sldMkLst>
        <pc:spChg chg="mod">
          <ac:chgData name="Dominic Ehrmann" userId="6995bea7-8e38-49c8-bd10-bfe45e677c0a" providerId="ADAL" clId="{9669E00E-B6B2-4C05-8AD6-4E5722CE43C0}" dt="2025-01-16T16:07:30.534" v="3" actId="115"/>
          <ac:spMkLst>
            <pc:docMk/>
            <pc:sldMk cId="3365801991" sldId="493"/>
            <ac:spMk id="2" creationId="{18C5E849-1B66-AACE-2DA0-278AF0897FAB}"/>
          </ac:spMkLst>
        </pc:spChg>
      </pc:sldChg>
      <pc:sldChg chg="modSp mod">
        <pc:chgData name="Dominic Ehrmann" userId="6995bea7-8e38-49c8-bd10-bfe45e677c0a" providerId="ADAL" clId="{9669E00E-B6B2-4C05-8AD6-4E5722CE43C0}" dt="2025-01-16T16:07:39.662" v="6" actId="115"/>
        <pc:sldMkLst>
          <pc:docMk/>
          <pc:sldMk cId="1198354649" sldId="494"/>
        </pc:sldMkLst>
        <pc:spChg chg="mod">
          <ac:chgData name="Dominic Ehrmann" userId="6995bea7-8e38-49c8-bd10-bfe45e677c0a" providerId="ADAL" clId="{9669E00E-B6B2-4C05-8AD6-4E5722CE43C0}" dt="2025-01-16T16:07:39.662" v="6" actId="115"/>
          <ac:spMkLst>
            <pc:docMk/>
            <pc:sldMk cId="1198354649" sldId="494"/>
            <ac:spMk id="2" creationId="{C341D829-EDC7-AF6B-2AE2-96A865C3CFD9}"/>
          </ac:spMkLst>
        </pc:spChg>
      </pc:sldChg>
      <pc:sldChg chg="modSp mod">
        <pc:chgData name="Dominic Ehrmann" userId="6995bea7-8e38-49c8-bd10-bfe45e677c0a" providerId="ADAL" clId="{9669E00E-B6B2-4C05-8AD6-4E5722CE43C0}" dt="2025-01-16T16:07:47.070" v="9" actId="115"/>
        <pc:sldMkLst>
          <pc:docMk/>
          <pc:sldMk cId="395276030" sldId="495"/>
        </pc:sldMkLst>
        <pc:spChg chg="mod">
          <ac:chgData name="Dominic Ehrmann" userId="6995bea7-8e38-49c8-bd10-bfe45e677c0a" providerId="ADAL" clId="{9669E00E-B6B2-4C05-8AD6-4E5722CE43C0}" dt="2025-01-16T16:07:47.070" v="9" actId="115"/>
          <ac:spMkLst>
            <pc:docMk/>
            <pc:sldMk cId="395276030" sldId="495"/>
            <ac:spMk id="2" creationId="{55A41208-E584-7431-D379-D32F431F70F3}"/>
          </ac:spMkLst>
        </pc:spChg>
      </pc:sldChg>
      <pc:sldChg chg="modSp mod">
        <pc:chgData name="Dominic Ehrmann" userId="6995bea7-8e38-49c8-bd10-bfe45e677c0a" providerId="ADAL" clId="{9669E00E-B6B2-4C05-8AD6-4E5722CE43C0}" dt="2025-01-16T16:07:50.430" v="10" actId="115"/>
        <pc:sldMkLst>
          <pc:docMk/>
          <pc:sldMk cId="1233772171" sldId="496"/>
        </pc:sldMkLst>
        <pc:spChg chg="mod">
          <ac:chgData name="Dominic Ehrmann" userId="6995bea7-8e38-49c8-bd10-bfe45e677c0a" providerId="ADAL" clId="{9669E00E-B6B2-4C05-8AD6-4E5722CE43C0}" dt="2025-01-16T16:07:50.430" v="10" actId="115"/>
          <ac:spMkLst>
            <pc:docMk/>
            <pc:sldMk cId="1233772171" sldId="496"/>
            <ac:spMk id="2" creationId="{92BF5B5E-62BA-3E7A-7D16-A5FE1328CBF4}"/>
          </ac:spMkLst>
        </pc:spChg>
      </pc:sldChg>
      <pc:sldChg chg="del">
        <pc:chgData name="Dominic Ehrmann" userId="6995bea7-8e38-49c8-bd10-bfe45e677c0a" providerId="ADAL" clId="{9669E00E-B6B2-4C05-8AD6-4E5722CE43C0}" dt="2025-01-16T16:07:56.106" v="11" actId="47"/>
        <pc:sldMkLst>
          <pc:docMk/>
          <pc:sldMk cId="1292355692" sldId="497"/>
        </pc:sldMkLst>
      </pc:sldChg>
      <pc:sldChg chg="del">
        <pc:chgData name="Dominic Ehrmann" userId="6995bea7-8e38-49c8-bd10-bfe45e677c0a" providerId="ADAL" clId="{9669E00E-B6B2-4C05-8AD6-4E5722CE43C0}" dt="2025-01-16T16:07:58.204" v="12" actId="47"/>
        <pc:sldMkLst>
          <pc:docMk/>
          <pc:sldMk cId="2840528098" sldId="498"/>
        </pc:sldMkLst>
      </pc:sldChg>
      <pc:sldChg chg="addSp delSp modSp new mod">
        <pc:chgData name="Dominic Ehrmann" userId="6995bea7-8e38-49c8-bd10-bfe45e677c0a" providerId="ADAL" clId="{9669E00E-B6B2-4C05-8AD6-4E5722CE43C0}" dt="2025-01-16T22:48:48.999" v="205" actId="1076"/>
        <pc:sldMkLst>
          <pc:docMk/>
          <pc:sldMk cId="914743633" sldId="502"/>
        </pc:sldMkLst>
        <pc:spChg chg="mod">
          <ac:chgData name="Dominic Ehrmann" userId="6995bea7-8e38-49c8-bd10-bfe45e677c0a" providerId="ADAL" clId="{9669E00E-B6B2-4C05-8AD6-4E5722CE43C0}" dt="2025-01-16T22:34:27.879" v="65" actId="20577"/>
          <ac:spMkLst>
            <pc:docMk/>
            <pc:sldMk cId="914743633" sldId="502"/>
            <ac:spMk id="2" creationId="{6ECE3A59-727D-6355-49B2-6F57A82C6BAD}"/>
          </ac:spMkLst>
        </pc:spChg>
        <pc:spChg chg="add mod">
          <ac:chgData name="Dominic Ehrmann" userId="6995bea7-8e38-49c8-bd10-bfe45e677c0a" providerId="ADAL" clId="{9669E00E-B6B2-4C05-8AD6-4E5722CE43C0}" dt="2025-01-16T22:39:16.713" v="80" actId="20577"/>
          <ac:spMkLst>
            <pc:docMk/>
            <pc:sldMk cId="914743633" sldId="502"/>
            <ac:spMk id="3" creationId="{4EC55DD9-91B9-C045-AD77-943BC4DF1CC2}"/>
          </ac:spMkLst>
        </pc:spChg>
        <pc:spChg chg="add mod">
          <ac:chgData name="Dominic Ehrmann" userId="6995bea7-8e38-49c8-bd10-bfe45e677c0a" providerId="ADAL" clId="{9669E00E-B6B2-4C05-8AD6-4E5722CE43C0}" dt="2025-01-16T22:48:48.999" v="205" actId="1076"/>
          <ac:spMkLst>
            <pc:docMk/>
            <pc:sldMk cId="914743633" sldId="502"/>
            <ac:spMk id="5" creationId="{487F1232-521B-BDD8-F1BF-D8056FD733FB}"/>
          </ac:spMkLst>
        </pc:spChg>
        <pc:graphicFrameChg chg="add mod modGraphic">
          <ac:chgData name="Dominic Ehrmann" userId="6995bea7-8e38-49c8-bd10-bfe45e677c0a" providerId="ADAL" clId="{9669E00E-B6B2-4C05-8AD6-4E5722CE43C0}" dt="2025-01-16T22:39:56.755" v="88"/>
          <ac:graphicFrameMkLst>
            <pc:docMk/>
            <pc:sldMk cId="914743633" sldId="502"/>
            <ac:graphicFrameMk id="4" creationId="{F1591F91-6998-F4B7-7823-D120A3CD5948}"/>
          </ac:graphicFrameMkLst>
        </pc:graphicFrameChg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2866876753" sldId="502"/>
        </pc:sldMkLst>
      </pc:sldChg>
      <pc:sldChg chg="new del">
        <pc:chgData name="Dominic Ehrmann" userId="6995bea7-8e38-49c8-bd10-bfe45e677c0a" providerId="ADAL" clId="{9669E00E-B6B2-4C05-8AD6-4E5722CE43C0}" dt="2025-01-16T16:11:31.270" v="16" actId="47"/>
        <pc:sldMkLst>
          <pc:docMk/>
          <pc:sldMk cId="4202790086" sldId="502"/>
        </pc:sldMkLst>
      </pc:sldChg>
      <pc:sldChg chg="new del">
        <pc:chgData name="Dominic Ehrmann" userId="6995bea7-8e38-49c8-bd10-bfe45e677c0a" providerId="ADAL" clId="{9669E00E-B6B2-4C05-8AD6-4E5722CE43C0}" dt="2025-01-16T16:11:59.880" v="21" actId="47"/>
        <pc:sldMkLst>
          <pc:docMk/>
          <pc:sldMk cId="52664078" sldId="503"/>
        </pc:sldMkLst>
      </pc:sldChg>
      <pc:sldChg chg="addSp delSp modSp new mod">
        <pc:chgData name="Dominic Ehrmann" userId="6995bea7-8e38-49c8-bd10-bfe45e677c0a" providerId="ADAL" clId="{9669E00E-B6B2-4C05-8AD6-4E5722CE43C0}" dt="2025-01-16T22:54:45.966" v="285" actId="20577"/>
        <pc:sldMkLst>
          <pc:docMk/>
          <pc:sldMk cId="352248764" sldId="503"/>
        </pc:sldMkLst>
        <pc:spChg chg="mod">
          <ac:chgData name="Dominic Ehrmann" userId="6995bea7-8e38-49c8-bd10-bfe45e677c0a" providerId="ADAL" clId="{9669E00E-B6B2-4C05-8AD6-4E5722CE43C0}" dt="2025-01-16T22:54:45.966" v="285" actId="20577"/>
          <ac:spMkLst>
            <pc:docMk/>
            <pc:sldMk cId="352248764" sldId="503"/>
            <ac:spMk id="2" creationId="{2106B8B4-E517-D485-027A-53B26B1C50EC}"/>
          </ac:spMkLst>
        </pc:spChg>
        <pc:spChg chg="add mod">
          <ac:chgData name="Dominic Ehrmann" userId="6995bea7-8e38-49c8-bd10-bfe45e677c0a" providerId="ADAL" clId="{9669E00E-B6B2-4C05-8AD6-4E5722CE43C0}" dt="2025-01-16T22:53:19.757" v="267" actId="20577"/>
          <ac:spMkLst>
            <pc:docMk/>
            <pc:sldMk cId="352248764" sldId="503"/>
            <ac:spMk id="5" creationId="{1290BE01-E436-AE2C-9A1C-C1873603BE77}"/>
          </ac:spMkLst>
        </pc:spChg>
        <pc:spChg chg="add mod">
          <ac:chgData name="Dominic Ehrmann" userId="6995bea7-8e38-49c8-bd10-bfe45e677c0a" providerId="ADAL" clId="{9669E00E-B6B2-4C05-8AD6-4E5722CE43C0}" dt="2025-01-16T22:53:13.503" v="265" actId="20577"/>
          <ac:spMkLst>
            <pc:docMk/>
            <pc:sldMk cId="352248764" sldId="503"/>
            <ac:spMk id="6" creationId="{F295C69F-BD16-DDEB-B1BB-611208935DD8}"/>
          </ac:spMkLst>
        </pc:spChg>
        <pc:spChg chg="add mod">
          <ac:chgData name="Dominic Ehrmann" userId="6995bea7-8e38-49c8-bd10-bfe45e677c0a" providerId="ADAL" clId="{9669E00E-B6B2-4C05-8AD6-4E5722CE43C0}" dt="2025-01-16T22:53:25.619" v="269" actId="20577"/>
          <ac:spMkLst>
            <pc:docMk/>
            <pc:sldMk cId="352248764" sldId="503"/>
            <ac:spMk id="7" creationId="{EC1778CD-CBCE-DB5F-1FE1-090C297C3219}"/>
          </ac:spMkLst>
        </pc:spChg>
        <pc:graphicFrameChg chg="add mod modGraphic">
          <ac:chgData name="Dominic Ehrmann" userId="6995bea7-8e38-49c8-bd10-bfe45e677c0a" providerId="ADAL" clId="{9669E00E-B6B2-4C05-8AD6-4E5722CE43C0}" dt="2025-01-16T22:47:42.789" v="201"/>
          <ac:graphicFrameMkLst>
            <pc:docMk/>
            <pc:sldMk cId="352248764" sldId="503"/>
            <ac:graphicFrameMk id="4" creationId="{D6C8453E-CC79-95B7-67EF-F725C3187F95}"/>
          </ac:graphicFrameMkLst>
        </pc:graphicFrameChg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3981117251" sldId="503"/>
        </pc:sldMkLst>
      </pc:sldChg>
      <pc:sldChg chg="modSp add mod">
        <pc:chgData name="Dominic Ehrmann" userId="6995bea7-8e38-49c8-bd10-bfe45e677c0a" providerId="ADAL" clId="{9669E00E-B6B2-4C05-8AD6-4E5722CE43C0}" dt="2025-01-16T22:41:06.395" v="102" actId="20577"/>
        <pc:sldMkLst>
          <pc:docMk/>
          <pc:sldMk cId="72671821" sldId="504"/>
        </pc:sldMkLst>
        <pc:spChg chg="mod">
          <ac:chgData name="Dominic Ehrmann" userId="6995bea7-8e38-49c8-bd10-bfe45e677c0a" providerId="ADAL" clId="{9669E00E-B6B2-4C05-8AD6-4E5722CE43C0}" dt="2025-01-16T22:40:29.313" v="98" actId="20577"/>
          <ac:spMkLst>
            <pc:docMk/>
            <pc:sldMk cId="72671821" sldId="504"/>
            <ac:spMk id="2" creationId="{7E9C0BD0-4A61-6D29-8C86-D1BFF789C9A7}"/>
          </ac:spMkLst>
        </pc:spChg>
        <pc:spChg chg="mod">
          <ac:chgData name="Dominic Ehrmann" userId="6995bea7-8e38-49c8-bd10-bfe45e677c0a" providerId="ADAL" clId="{9669E00E-B6B2-4C05-8AD6-4E5722CE43C0}" dt="2025-01-16T22:40:58.779" v="100" actId="20577"/>
          <ac:spMkLst>
            <pc:docMk/>
            <pc:sldMk cId="72671821" sldId="504"/>
            <ac:spMk id="3" creationId="{F57777E5-06C0-DEC2-A62F-FCDC2D8E3A8D}"/>
          </ac:spMkLst>
        </pc:spChg>
        <pc:spChg chg="mod">
          <ac:chgData name="Dominic Ehrmann" userId="6995bea7-8e38-49c8-bd10-bfe45e677c0a" providerId="ADAL" clId="{9669E00E-B6B2-4C05-8AD6-4E5722CE43C0}" dt="2025-01-16T22:41:06.395" v="102" actId="20577"/>
          <ac:spMkLst>
            <pc:docMk/>
            <pc:sldMk cId="72671821" sldId="504"/>
            <ac:spMk id="5" creationId="{42877E2A-8E68-DB67-1C25-465F47B7E884}"/>
          </ac:spMkLst>
        </pc:spChg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754470385" sldId="504"/>
        </pc:sldMkLst>
      </pc:sldChg>
      <pc:sldChg chg="addSp modSp add mod">
        <pc:chgData name="Dominic Ehrmann" userId="6995bea7-8e38-49c8-bd10-bfe45e677c0a" providerId="ADAL" clId="{9669E00E-B6B2-4C05-8AD6-4E5722CE43C0}" dt="2025-01-16T22:44:29.862" v="153" actId="20577"/>
        <pc:sldMkLst>
          <pc:docMk/>
          <pc:sldMk cId="1227611951" sldId="505"/>
        </pc:sldMkLst>
        <pc:spChg chg="mod">
          <ac:chgData name="Dominic Ehrmann" userId="6995bea7-8e38-49c8-bd10-bfe45e677c0a" providerId="ADAL" clId="{9669E00E-B6B2-4C05-8AD6-4E5722CE43C0}" dt="2025-01-16T22:41:46.121" v="113" actId="20577"/>
          <ac:spMkLst>
            <pc:docMk/>
            <pc:sldMk cId="1227611951" sldId="505"/>
            <ac:spMk id="2" creationId="{8492AB95-E366-4895-44AB-76477BF6AC1F}"/>
          </ac:spMkLst>
        </pc:spChg>
        <pc:spChg chg="mod">
          <ac:chgData name="Dominic Ehrmann" userId="6995bea7-8e38-49c8-bd10-bfe45e677c0a" providerId="ADAL" clId="{9669E00E-B6B2-4C05-8AD6-4E5722CE43C0}" dt="2025-01-16T22:43:47.309" v="143" actId="20577"/>
          <ac:spMkLst>
            <pc:docMk/>
            <pc:sldMk cId="1227611951" sldId="505"/>
            <ac:spMk id="3" creationId="{49E4AAE0-ECB6-AD0F-9FD0-5D50F0B616CB}"/>
          </ac:spMkLst>
        </pc:spChg>
        <pc:spChg chg="mod">
          <ac:chgData name="Dominic Ehrmann" userId="6995bea7-8e38-49c8-bd10-bfe45e677c0a" providerId="ADAL" clId="{9669E00E-B6B2-4C05-8AD6-4E5722CE43C0}" dt="2025-01-16T22:43:52.689" v="145" actId="20577"/>
          <ac:spMkLst>
            <pc:docMk/>
            <pc:sldMk cId="1227611951" sldId="505"/>
            <ac:spMk id="5" creationId="{18620496-BE1C-AC94-E989-632D2FB2FEE9}"/>
          </ac:spMkLst>
        </pc:spChg>
        <pc:spChg chg="add mod">
          <ac:chgData name="Dominic Ehrmann" userId="6995bea7-8e38-49c8-bd10-bfe45e677c0a" providerId="ADAL" clId="{9669E00E-B6B2-4C05-8AD6-4E5722CE43C0}" dt="2025-01-16T22:41:55.699" v="114"/>
          <ac:spMkLst>
            <pc:docMk/>
            <pc:sldMk cId="1227611951" sldId="505"/>
            <ac:spMk id="6" creationId="{4875836B-F09B-97A3-84BA-1626D0B3EFCA}"/>
          </ac:spMkLst>
        </pc:spChg>
        <pc:spChg chg="add mod">
          <ac:chgData name="Dominic Ehrmann" userId="6995bea7-8e38-49c8-bd10-bfe45e677c0a" providerId="ADAL" clId="{9669E00E-B6B2-4C05-8AD6-4E5722CE43C0}" dt="2025-01-16T22:41:55.699" v="114"/>
          <ac:spMkLst>
            <pc:docMk/>
            <pc:sldMk cId="1227611951" sldId="505"/>
            <ac:spMk id="7" creationId="{00982DD7-6B94-815D-624E-D13D05FA314D}"/>
          </ac:spMkLst>
        </pc:spChg>
        <pc:spChg chg="add mod">
          <ac:chgData name="Dominic Ehrmann" userId="6995bea7-8e38-49c8-bd10-bfe45e677c0a" providerId="ADAL" clId="{9669E00E-B6B2-4C05-8AD6-4E5722CE43C0}" dt="2025-01-16T22:44:25.069" v="151" actId="20577"/>
          <ac:spMkLst>
            <pc:docMk/>
            <pc:sldMk cId="1227611951" sldId="505"/>
            <ac:spMk id="9" creationId="{22151660-2B0A-2733-2656-6F6083E2350E}"/>
          </ac:spMkLst>
        </pc:spChg>
        <pc:spChg chg="add mod">
          <ac:chgData name="Dominic Ehrmann" userId="6995bea7-8e38-49c8-bd10-bfe45e677c0a" providerId="ADAL" clId="{9669E00E-B6B2-4C05-8AD6-4E5722CE43C0}" dt="2025-01-16T22:44:29.862" v="153" actId="20577"/>
          <ac:spMkLst>
            <pc:docMk/>
            <pc:sldMk cId="1227611951" sldId="505"/>
            <ac:spMk id="10" creationId="{DDF44633-CE40-69BD-27B7-7E44586D4714}"/>
          </ac:spMkLst>
        </pc:spChg>
        <pc:graphicFrameChg chg="mod">
          <ac:chgData name="Dominic Ehrmann" userId="6995bea7-8e38-49c8-bd10-bfe45e677c0a" providerId="ADAL" clId="{9669E00E-B6B2-4C05-8AD6-4E5722CE43C0}" dt="2025-01-16T22:42:10.889" v="117" actId="14100"/>
          <ac:graphicFrameMkLst>
            <pc:docMk/>
            <pc:sldMk cId="1227611951" sldId="505"/>
            <ac:graphicFrameMk id="4" creationId="{3804506B-7E06-E3DB-F724-F80354F62B4C}"/>
          </ac:graphicFrameMkLst>
        </pc:graphicFrameChg>
        <pc:graphicFrameChg chg="add mod ord">
          <ac:chgData name="Dominic Ehrmann" userId="6995bea7-8e38-49c8-bd10-bfe45e677c0a" providerId="ADAL" clId="{9669E00E-B6B2-4C05-8AD6-4E5722CE43C0}" dt="2025-01-16T22:42:45.839" v="134" actId="167"/>
          <ac:graphicFrameMkLst>
            <pc:docMk/>
            <pc:sldMk cId="1227611951" sldId="505"/>
            <ac:graphicFrameMk id="8" creationId="{E6479EA4-3414-6CA3-53C5-A7BF822296FF}"/>
          </ac:graphicFrameMkLst>
        </pc:graphicFrameChg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4045065298" sldId="505"/>
        </pc:sldMkLst>
      </pc:sldChg>
      <pc:sldChg chg="add del">
        <pc:chgData name="Dominic Ehrmann" userId="6995bea7-8e38-49c8-bd10-bfe45e677c0a" providerId="ADAL" clId="{9669E00E-B6B2-4C05-8AD6-4E5722CE43C0}" dt="2025-01-16T22:48:34.859" v="203" actId="47"/>
        <pc:sldMkLst>
          <pc:docMk/>
          <pc:sldMk cId="1050604172" sldId="506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2292227085" sldId="506"/>
        </pc:sldMkLst>
      </pc:sldChg>
      <pc:sldChg chg="modSp add mod">
        <pc:chgData name="Dominic Ehrmann" userId="6995bea7-8e38-49c8-bd10-bfe45e677c0a" providerId="ADAL" clId="{9669E00E-B6B2-4C05-8AD6-4E5722CE43C0}" dt="2025-01-16T22:54:49.729" v="286" actId="20577"/>
        <pc:sldMkLst>
          <pc:docMk/>
          <pc:sldMk cId="2860649067" sldId="506"/>
        </pc:sldMkLst>
        <pc:spChg chg="mod">
          <ac:chgData name="Dominic Ehrmann" userId="6995bea7-8e38-49c8-bd10-bfe45e677c0a" providerId="ADAL" clId="{9669E00E-B6B2-4C05-8AD6-4E5722CE43C0}" dt="2025-01-16T22:54:49.729" v="286" actId="20577"/>
          <ac:spMkLst>
            <pc:docMk/>
            <pc:sldMk cId="2860649067" sldId="506"/>
            <ac:spMk id="2" creationId="{4E961947-4785-1A5D-3C41-76D993D71131}"/>
          </ac:spMkLst>
        </pc:spChg>
        <pc:spChg chg="mod">
          <ac:chgData name="Dominic Ehrmann" userId="6995bea7-8e38-49c8-bd10-bfe45e677c0a" providerId="ADAL" clId="{9669E00E-B6B2-4C05-8AD6-4E5722CE43C0}" dt="2025-01-16T22:53:51.049" v="273" actId="20577"/>
          <ac:spMkLst>
            <pc:docMk/>
            <pc:sldMk cId="2860649067" sldId="506"/>
            <ac:spMk id="5" creationId="{7A941B5B-58E5-320A-3AB6-4C62F75A5EFA}"/>
          </ac:spMkLst>
        </pc:spChg>
        <pc:spChg chg="mod">
          <ac:chgData name="Dominic Ehrmann" userId="6995bea7-8e38-49c8-bd10-bfe45e677c0a" providerId="ADAL" clId="{9669E00E-B6B2-4C05-8AD6-4E5722CE43C0}" dt="2025-01-16T22:53:44.732" v="271" actId="20577"/>
          <ac:spMkLst>
            <pc:docMk/>
            <pc:sldMk cId="2860649067" sldId="506"/>
            <ac:spMk id="6" creationId="{33A8A9C1-D12B-6914-943F-1FBAA12F536A}"/>
          </ac:spMkLst>
        </pc:spChg>
        <pc:spChg chg="mod">
          <ac:chgData name="Dominic Ehrmann" userId="6995bea7-8e38-49c8-bd10-bfe45e677c0a" providerId="ADAL" clId="{9669E00E-B6B2-4C05-8AD6-4E5722CE43C0}" dt="2025-01-16T22:53:57.759" v="275" actId="20577"/>
          <ac:spMkLst>
            <pc:docMk/>
            <pc:sldMk cId="2860649067" sldId="506"/>
            <ac:spMk id="7" creationId="{B4C0F106-A380-7CAD-72CB-E2503B760795}"/>
          </ac:spMkLst>
        </pc:spChg>
      </pc:sldChg>
      <pc:sldChg chg="addSp modSp add mod">
        <pc:chgData name="Dominic Ehrmann" userId="6995bea7-8e38-49c8-bd10-bfe45e677c0a" providerId="ADAL" clId="{9669E00E-B6B2-4C05-8AD6-4E5722CE43C0}" dt="2025-01-16T22:54:33.531" v="284" actId="20577"/>
        <pc:sldMkLst>
          <pc:docMk/>
          <pc:sldMk cId="2876602625" sldId="507"/>
        </pc:sldMkLst>
        <pc:spChg chg="mod">
          <ac:chgData name="Dominic Ehrmann" userId="6995bea7-8e38-49c8-bd10-bfe45e677c0a" providerId="ADAL" clId="{9669E00E-B6B2-4C05-8AD6-4E5722CE43C0}" dt="2025-01-16T22:54:33.531" v="284" actId="20577"/>
          <ac:spMkLst>
            <pc:docMk/>
            <pc:sldMk cId="2876602625" sldId="507"/>
            <ac:spMk id="2" creationId="{65998E13-ABF0-C6E9-C817-8ED79C6D76F6}"/>
          </ac:spMkLst>
        </pc:spChg>
        <pc:spChg chg="mod">
          <ac:chgData name="Dominic Ehrmann" userId="6995bea7-8e38-49c8-bd10-bfe45e677c0a" providerId="ADAL" clId="{9669E00E-B6B2-4C05-8AD6-4E5722CE43C0}" dt="2025-01-16T22:52:28.015" v="257" actId="20577"/>
          <ac:spMkLst>
            <pc:docMk/>
            <pc:sldMk cId="2876602625" sldId="507"/>
            <ac:spMk id="5" creationId="{D8142621-9C6D-66D1-71F0-C6C49070956A}"/>
          </ac:spMkLst>
        </pc:spChg>
        <pc:spChg chg="mod">
          <ac:chgData name="Dominic Ehrmann" userId="6995bea7-8e38-49c8-bd10-bfe45e677c0a" providerId="ADAL" clId="{9669E00E-B6B2-4C05-8AD6-4E5722CE43C0}" dt="2025-01-16T22:52:21.783" v="255" actId="20577"/>
          <ac:spMkLst>
            <pc:docMk/>
            <pc:sldMk cId="2876602625" sldId="507"/>
            <ac:spMk id="6" creationId="{11687D26-4E9F-99F6-D580-F34BCBC6556C}"/>
          </ac:spMkLst>
        </pc:spChg>
        <pc:spChg chg="mod">
          <ac:chgData name="Dominic Ehrmann" userId="6995bea7-8e38-49c8-bd10-bfe45e677c0a" providerId="ADAL" clId="{9669E00E-B6B2-4C05-8AD6-4E5722CE43C0}" dt="2025-01-16T22:52:40.299" v="263" actId="20577"/>
          <ac:spMkLst>
            <pc:docMk/>
            <pc:sldMk cId="2876602625" sldId="507"/>
            <ac:spMk id="7" creationId="{9694B35C-8C57-F857-2525-4238EA97F6C1}"/>
          </ac:spMkLst>
        </pc:spChg>
        <pc:spChg chg="add mod">
          <ac:chgData name="Dominic Ehrmann" userId="6995bea7-8e38-49c8-bd10-bfe45e677c0a" providerId="ADAL" clId="{9669E00E-B6B2-4C05-8AD6-4E5722CE43C0}" dt="2025-01-16T22:50:08.404" v="224"/>
          <ac:spMkLst>
            <pc:docMk/>
            <pc:sldMk cId="2876602625" sldId="507"/>
            <ac:spMk id="8" creationId="{06CF17A3-EAB2-FD20-1DC9-ABDF1272BE39}"/>
          </ac:spMkLst>
        </pc:spChg>
        <pc:spChg chg="add mod">
          <ac:chgData name="Dominic Ehrmann" userId="6995bea7-8e38-49c8-bd10-bfe45e677c0a" providerId="ADAL" clId="{9669E00E-B6B2-4C05-8AD6-4E5722CE43C0}" dt="2025-01-16T22:50:08.404" v="224"/>
          <ac:spMkLst>
            <pc:docMk/>
            <pc:sldMk cId="2876602625" sldId="507"/>
            <ac:spMk id="9" creationId="{DA8E17ED-F535-1852-EBE5-55E7AA440D8F}"/>
          </ac:spMkLst>
        </pc:spChg>
        <pc:spChg chg="add mod">
          <ac:chgData name="Dominic Ehrmann" userId="6995bea7-8e38-49c8-bd10-bfe45e677c0a" providerId="ADAL" clId="{9669E00E-B6B2-4C05-8AD6-4E5722CE43C0}" dt="2025-01-16T22:51:51.267" v="252" actId="20577"/>
          <ac:spMkLst>
            <pc:docMk/>
            <pc:sldMk cId="2876602625" sldId="507"/>
            <ac:spMk id="10" creationId="{0531E711-3332-6773-952D-DFA08131A828}"/>
          </ac:spMkLst>
        </pc:spChg>
        <pc:spChg chg="add mod">
          <ac:chgData name="Dominic Ehrmann" userId="6995bea7-8e38-49c8-bd10-bfe45e677c0a" providerId="ADAL" clId="{9669E00E-B6B2-4C05-8AD6-4E5722CE43C0}" dt="2025-01-16T22:51:46.274" v="250" actId="20577"/>
          <ac:spMkLst>
            <pc:docMk/>
            <pc:sldMk cId="2876602625" sldId="507"/>
            <ac:spMk id="11" creationId="{E98DF3F6-23DC-4AFD-952F-30AB7CAEE2DA}"/>
          </ac:spMkLst>
        </pc:spChg>
        <pc:spChg chg="add mod">
          <ac:chgData name="Dominic Ehrmann" userId="6995bea7-8e38-49c8-bd10-bfe45e677c0a" providerId="ADAL" clId="{9669E00E-B6B2-4C05-8AD6-4E5722CE43C0}" dt="2025-01-16T22:51:57.259" v="254" actId="6549"/>
          <ac:spMkLst>
            <pc:docMk/>
            <pc:sldMk cId="2876602625" sldId="507"/>
            <ac:spMk id="12" creationId="{DC68D9D5-50B5-5662-05CC-4C38931E00DC}"/>
          </ac:spMkLst>
        </pc:spChg>
        <pc:graphicFrameChg chg="add mod">
          <ac:chgData name="Dominic Ehrmann" userId="6995bea7-8e38-49c8-bd10-bfe45e677c0a" providerId="ADAL" clId="{9669E00E-B6B2-4C05-8AD6-4E5722CE43C0}" dt="2025-01-16T22:50:01.003" v="223" actId="1076"/>
          <ac:graphicFrameMkLst>
            <pc:docMk/>
            <pc:sldMk cId="2876602625" sldId="507"/>
            <ac:graphicFrameMk id="3" creationId="{02447B71-E99A-838F-5836-3BCE1C63D9D7}"/>
          </ac:graphicFrameMkLst>
        </pc:graphicFrameChg>
        <pc:graphicFrameChg chg="mod">
          <ac:chgData name="Dominic Ehrmann" userId="6995bea7-8e38-49c8-bd10-bfe45e677c0a" providerId="ADAL" clId="{9669E00E-B6B2-4C05-8AD6-4E5722CE43C0}" dt="2025-01-16T22:49:55.022" v="221" actId="1076"/>
          <ac:graphicFrameMkLst>
            <pc:docMk/>
            <pc:sldMk cId="2876602625" sldId="507"/>
            <ac:graphicFrameMk id="4" creationId="{865DCE79-6CD2-BF8D-77A8-938C1E50A704}"/>
          </ac:graphicFrameMkLst>
        </pc:graphicFrameChg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3001581570" sldId="507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178509066" sldId="508"/>
        </pc:sldMkLst>
      </pc:sldChg>
      <pc:sldChg chg="modSp add mod">
        <pc:chgData name="Dominic Ehrmann" userId="6995bea7-8e38-49c8-bd10-bfe45e677c0a" providerId="ADAL" clId="{9669E00E-B6B2-4C05-8AD6-4E5722CE43C0}" dt="2025-01-16T22:55:45.509" v="394" actId="20577"/>
        <pc:sldMkLst>
          <pc:docMk/>
          <pc:sldMk cId="1962022465" sldId="508"/>
        </pc:sldMkLst>
        <pc:spChg chg="mod">
          <ac:chgData name="Dominic Ehrmann" userId="6995bea7-8e38-49c8-bd10-bfe45e677c0a" providerId="ADAL" clId="{9669E00E-B6B2-4C05-8AD6-4E5722CE43C0}" dt="2025-01-16T22:55:45.509" v="394" actId="20577"/>
          <ac:spMkLst>
            <pc:docMk/>
            <pc:sldMk cId="1962022465" sldId="508"/>
            <ac:spMk id="2" creationId="{A75FEB3E-BEE1-B76E-EB12-58CDD4BBE0B9}"/>
          </ac:spMkLst>
        </pc:spChg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3175079835" sldId="509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1167870446" sldId="510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938169728" sldId="511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1191049889" sldId="512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2635753026" sldId="513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2679533931" sldId="514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2770110023" sldId="515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1922144595" sldId="516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3866402231" sldId="517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1737398858" sldId="518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195183838" sldId="519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167176138" sldId="520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3069035277" sldId="521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1738737244" sldId="522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1023871828" sldId="523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742667639" sldId="525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2700666707" sldId="526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1625883270" sldId="527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1436018772" sldId="528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2163371711" sldId="529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3965967384" sldId="530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2662491549" sldId="531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3504828405" sldId="532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2230089390" sldId="533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3503831400" sldId="535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2894854639" sldId="536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3363930037" sldId="537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1980216263" sldId="538"/>
        </pc:sldMkLst>
      </pc:sldChg>
      <pc:sldChg chg="del">
        <pc:chgData name="Dominic Ehrmann" userId="6995bea7-8e38-49c8-bd10-bfe45e677c0a" providerId="ADAL" clId="{9669E00E-B6B2-4C05-8AD6-4E5722CE43C0}" dt="2025-01-16T16:08:19.458" v="13" actId="47"/>
        <pc:sldMkLst>
          <pc:docMk/>
          <pc:sldMk cId="2560934018" sldId="539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08523977" sldId="540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821845023" sldId="541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81571816" sldId="542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904235322" sldId="543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401781595" sldId="544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457487527" sldId="545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3100360947" sldId="546"/>
        </pc:sldMkLst>
      </pc:sldChg>
      <pc:sldChg chg="del">
        <pc:chgData name="Dominic Ehrmann" userId="6995bea7-8e38-49c8-bd10-bfe45e677c0a" providerId="ADAL" clId="{9669E00E-B6B2-4C05-8AD6-4E5722CE43C0}" dt="2025-01-16T16:07:08.086" v="0" actId="47"/>
        <pc:sldMkLst>
          <pc:docMk/>
          <pc:sldMk cId="109798787" sldId="547"/>
        </pc:sldMkLst>
      </pc:sldChg>
      <pc:sldMasterChg chg="modSldLayout">
        <pc:chgData name="Dominic Ehrmann" userId="6995bea7-8e38-49c8-bd10-bfe45e677c0a" providerId="ADAL" clId="{9669E00E-B6B2-4C05-8AD6-4E5722CE43C0}" dt="2025-01-21T17:53:01.133" v="438" actId="1038"/>
        <pc:sldMasterMkLst>
          <pc:docMk/>
          <pc:sldMasterMk cId="2290941496" sldId="2147483648"/>
        </pc:sldMasterMkLst>
        <pc:sldLayoutChg chg="modSp mod">
          <pc:chgData name="Dominic Ehrmann" userId="6995bea7-8e38-49c8-bd10-bfe45e677c0a" providerId="ADAL" clId="{9669E00E-B6B2-4C05-8AD6-4E5722CE43C0}" dt="2025-01-21T17:53:01.133" v="438" actId="1038"/>
          <pc:sldLayoutMkLst>
            <pc:docMk/>
            <pc:sldMasterMk cId="2290941496" sldId="2147483648"/>
            <pc:sldLayoutMk cId="814806204" sldId="2147483650"/>
          </pc:sldLayoutMkLst>
          <pc:spChg chg="mod">
            <ac:chgData name="Dominic Ehrmann" userId="6995bea7-8e38-49c8-bd10-bfe45e677c0a" providerId="ADAL" clId="{9669E00E-B6B2-4C05-8AD6-4E5722CE43C0}" dt="2025-01-21T17:53:01.133" v="438" actId="1038"/>
            <ac:spMkLst>
              <pc:docMk/>
              <pc:sldMasterMk cId="2290941496" sldId="2147483648"/>
              <pc:sldLayoutMk cId="814806204" sldId="2147483650"/>
              <ac:spMk id="7" creationId="{47590CCD-D960-6BA3-F00F-FBB00E6EDB26}"/>
            </ac:spMkLst>
          </pc:spChg>
        </pc:sldLayoutChg>
      </pc:sldMasterChg>
    </pc:docChg>
  </pc:docChgLst>
  <pc:docChgLst>
    <pc:chgData name="Dominic Ehrmann" userId="6995bea7-8e38-49c8-bd10-bfe45e677c0a" providerId="ADAL" clId="{E7E054EB-6B16-4A63-8F00-97B09F28D842}"/>
    <pc:docChg chg="undo redo custSel addSld delSld modSld sldOrd addMainMaster modMainMaster delSection modSection">
      <pc:chgData name="Dominic Ehrmann" userId="6995bea7-8e38-49c8-bd10-bfe45e677c0a" providerId="ADAL" clId="{E7E054EB-6B16-4A63-8F00-97B09F28D842}" dt="2025-01-16T15:56:08.243" v="13747" actId="27918"/>
      <pc:docMkLst>
        <pc:docMk/>
      </pc:docMkLst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1239148350" sldId="256"/>
        </pc:sldMkLst>
      </pc:sldChg>
      <pc:sldChg chg="del">
        <pc:chgData name="Dominic Ehrmann" userId="6995bea7-8e38-49c8-bd10-bfe45e677c0a" providerId="ADAL" clId="{E7E054EB-6B16-4A63-8F00-97B09F28D842}" dt="2025-01-15T22:28:23.823" v="11713" actId="47"/>
        <pc:sldMkLst>
          <pc:docMk/>
          <pc:sldMk cId="3300995243" sldId="257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2462326588" sldId="258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1554301554" sldId="259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569496402" sldId="260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3921224604" sldId="261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527319632" sldId="262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2388800595" sldId="264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1507865561" sldId="265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2114539664" sldId="266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249327704" sldId="267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3911691158" sldId="268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2053868501" sldId="269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4044849844" sldId="270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2775156199" sldId="271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3360181298" sldId="272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1922090919" sldId="273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1511830243" sldId="274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3486089424" sldId="275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3627405432" sldId="276"/>
        </pc:sldMkLst>
      </pc:sldChg>
      <pc:sldChg chg="del">
        <pc:chgData name="Dominic Ehrmann" userId="6995bea7-8e38-49c8-bd10-bfe45e677c0a" providerId="ADAL" clId="{E7E054EB-6B16-4A63-8F00-97B09F28D842}" dt="2025-01-10T12:39:20.511" v="10486" actId="47"/>
        <pc:sldMkLst>
          <pc:docMk/>
          <pc:sldMk cId="3579002948" sldId="277"/>
        </pc:sldMkLst>
      </pc:sldChg>
      <pc:sldChg chg="addSp delSp modSp add mod">
        <pc:chgData name="Dominic Ehrmann" userId="6995bea7-8e38-49c8-bd10-bfe45e677c0a" providerId="ADAL" clId="{E7E054EB-6B16-4A63-8F00-97B09F28D842}" dt="2025-01-16T14:31:45.745" v="12591" actId="1076"/>
        <pc:sldMkLst>
          <pc:docMk/>
          <pc:sldMk cId="1079852090" sldId="278"/>
        </pc:sldMkLst>
      </pc:sldChg>
      <pc:sldChg chg="addSp delSp modSp add mod">
        <pc:chgData name="Dominic Ehrmann" userId="6995bea7-8e38-49c8-bd10-bfe45e677c0a" providerId="ADAL" clId="{E7E054EB-6B16-4A63-8F00-97B09F28D842}" dt="2025-01-16T14:31:57.306" v="12592" actId="478"/>
        <pc:sldMkLst>
          <pc:docMk/>
          <pc:sldMk cId="1899225631" sldId="279"/>
        </pc:sldMkLst>
      </pc:sldChg>
      <pc:sldChg chg="addSp delSp modSp add mod">
        <pc:chgData name="Dominic Ehrmann" userId="6995bea7-8e38-49c8-bd10-bfe45e677c0a" providerId="ADAL" clId="{E7E054EB-6B16-4A63-8F00-97B09F28D842}" dt="2025-01-08T09:47:54.968" v="1237" actId="1076"/>
        <pc:sldMkLst>
          <pc:docMk/>
          <pc:sldMk cId="4130656103" sldId="280"/>
        </pc:sldMkLst>
      </pc:sldChg>
      <pc:sldChg chg="modSp add mod">
        <pc:chgData name="Dominic Ehrmann" userId="6995bea7-8e38-49c8-bd10-bfe45e677c0a" providerId="ADAL" clId="{E7E054EB-6B16-4A63-8F00-97B09F28D842}" dt="2025-01-07T16:11:37.962" v="739" actId="14100"/>
        <pc:sldMkLst>
          <pc:docMk/>
          <pc:sldMk cId="1691535302" sldId="281"/>
        </pc:sldMkLst>
      </pc:sldChg>
      <pc:sldChg chg="modSp add mod">
        <pc:chgData name="Dominic Ehrmann" userId="6995bea7-8e38-49c8-bd10-bfe45e677c0a" providerId="ADAL" clId="{E7E054EB-6B16-4A63-8F00-97B09F28D842}" dt="2025-01-08T08:38:09.691" v="917" actId="20577"/>
        <pc:sldMkLst>
          <pc:docMk/>
          <pc:sldMk cId="3599263235" sldId="282"/>
        </pc:sldMkLst>
      </pc:sldChg>
      <pc:sldChg chg="modSp add mod">
        <pc:chgData name="Dominic Ehrmann" userId="6995bea7-8e38-49c8-bd10-bfe45e677c0a" providerId="ADAL" clId="{E7E054EB-6B16-4A63-8F00-97B09F28D842}" dt="2025-01-08T09:06:17.437" v="968" actId="403"/>
        <pc:sldMkLst>
          <pc:docMk/>
          <pc:sldMk cId="3441833543" sldId="283"/>
        </pc:sldMkLst>
      </pc:sldChg>
      <pc:sldChg chg="modSp add mod">
        <pc:chgData name="Dominic Ehrmann" userId="6995bea7-8e38-49c8-bd10-bfe45e677c0a" providerId="ADAL" clId="{E7E054EB-6B16-4A63-8F00-97B09F28D842}" dt="2025-01-08T12:47:44.024" v="2030"/>
        <pc:sldMkLst>
          <pc:docMk/>
          <pc:sldMk cId="3137291397" sldId="284"/>
        </pc:sldMkLst>
      </pc:sldChg>
      <pc:sldChg chg="addSp delSp modSp add mod">
        <pc:chgData name="Dominic Ehrmann" userId="6995bea7-8e38-49c8-bd10-bfe45e677c0a" providerId="ADAL" clId="{E7E054EB-6B16-4A63-8F00-97B09F28D842}" dt="2025-01-08T11:04:30.545" v="1722"/>
        <pc:sldMkLst>
          <pc:docMk/>
          <pc:sldMk cId="1362884029" sldId="285"/>
        </pc:sldMkLst>
      </pc:sldChg>
      <pc:sldChg chg="addSp delSp modSp add mod">
        <pc:chgData name="Dominic Ehrmann" userId="6995bea7-8e38-49c8-bd10-bfe45e677c0a" providerId="ADAL" clId="{E7E054EB-6B16-4A63-8F00-97B09F28D842}" dt="2025-01-16T15:01:15.316" v="13010"/>
        <pc:sldMkLst>
          <pc:docMk/>
          <pc:sldMk cId="4187946321" sldId="286"/>
        </pc:sldMkLst>
      </pc:sldChg>
      <pc:sldChg chg="modSp add mod">
        <pc:chgData name="Dominic Ehrmann" userId="6995bea7-8e38-49c8-bd10-bfe45e677c0a" providerId="ADAL" clId="{E7E054EB-6B16-4A63-8F00-97B09F28D842}" dt="2025-01-16T15:01:23.394" v="13011" actId="403"/>
        <pc:sldMkLst>
          <pc:docMk/>
          <pc:sldMk cId="369088688" sldId="287"/>
        </pc:sldMkLst>
      </pc:sldChg>
      <pc:sldChg chg="modSp add del mod">
        <pc:chgData name="Dominic Ehrmann" userId="6995bea7-8e38-49c8-bd10-bfe45e677c0a" providerId="ADAL" clId="{E7E054EB-6B16-4A63-8F00-97B09F28D842}" dt="2025-01-08T11:35:17.154" v="1841" actId="47"/>
        <pc:sldMkLst>
          <pc:docMk/>
          <pc:sldMk cId="1705343779" sldId="288"/>
        </pc:sldMkLst>
      </pc:sldChg>
      <pc:sldChg chg="delSp modSp add mod">
        <pc:chgData name="Dominic Ehrmann" userId="6995bea7-8e38-49c8-bd10-bfe45e677c0a" providerId="ADAL" clId="{E7E054EB-6B16-4A63-8F00-97B09F28D842}" dt="2025-01-16T14:56:06.056" v="12853" actId="20577"/>
        <pc:sldMkLst>
          <pc:docMk/>
          <pc:sldMk cId="3552936420" sldId="289"/>
        </pc:sldMkLst>
      </pc:sldChg>
      <pc:sldChg chg="addSp delSp modSp add mod">
        <pc:chgData name="Dominic Ehrmann" userId="6995bea7-8e38-49c8-bd10-bfe45e677c0a" providerId="ADAL" clId="{E7E054EB-6B16-4A63-8F00-97B09F28D842}" dt="2025-01-16T15:01:01.989" v="13006" actId="403"/>
        <pc:sldMkLst>
          <pc:docMk/>
          <pc:sldMk cId="1191466917" sldId="290"/>
        </pc:sldMkLst>
      </pc:sldChg>
      <pc:sldChg chg="addSp delSp modSp add mod">
        <pc:chgData name="Dominic Ehrmann" userId="6995bea7-8e38-49c8-bd10-bfe45e677c0a" providerId="ADAL" clId="{E7E054EB-6B16-4A63-8F00-97B09F28D842}" dt="2025-01-16T15:03:25.083" v="13036" actId="20577"/>
        <pc:sldMkLst>
          <pc:docMk/>
          <pc:sldMk cId="262876477" sldId="291"/>
        </pc:sldMkLst>
      </pc:sldChg>
      <pc:sldChg chg="modSp add del mod">
        <pc:chgData name="Dominic Ehrmann" userId="6995bea7-8e38-49c8-bd10-bfe45e677c0a" providerId="ADAL" clId="{E7E054EB-6B16-4A63-8F00-97B09F28D842}" dt="2025-01-08T13:15:15.349" v="2299" actId="47"/>
        <pc:sldMkLst>
          <pc:docMk/>
          <pc:sldMk cId="1995415234" sldId="292"/>
        </pc:sldMkLst>
      </pc:sldChg>
      <pc:sldChg chg="modSp add mod">
        <pc:chgData name="Dominic Ehrmann" userId="6995bea7-8e38-49c8-bd10-bfe45e677c0a" providerId="ADAL" clId="{E7E054EB-6B16-4A63-8F00-97B09F28D842}" dt="2025-01-16T15:04:57.676" v="13128" actId="6549"/>
        <pc:sldMkLst>
          <pc:docMk/>
          <pc:sldMk cId="632433712" sldId="293"/>
        </pc:sldMkLst>
      </pc:sldChg>
      <pc:sldChg chg="modSp add mod">
        <pc:chgData name="Dominic Ehrmann" userId="6995bea7-8e38-49c8-bd10-bfe45e677c0a" providerId="ADAL" clId="{E7E054EB-6B16-4A63-8F00-97B09F28D842}" dt="2025-01-16T15:05:57.794" v="13180" actId="20577"/>
        <pc:sldMkLst>
          <pc:docMk/>
          <pc:sldMk cId="2772166580" sldId="294"/>
        </pc:sldMkLst>
      </pc:sldChg>
      <pc:sldChg chg="addSp delSp modSp add mod modShow">
        <pc:chgData name="Dominic Ehrmann" userId="6995bea7-8e38-49c8-bd10-bfe45e677c0a" providerId="ADAL" clId="{E7E054EB-6B16-4A63-8F00-97B09F28D842}" dt="2025-01-16T15:08:04.889" v="13212" actId="729"/>
        <pc:sldMkLst>
          <pc:docMk/>
          <pc:sldMk cId="593823929" sldId="295"/>
        </pc:sldMkLst>
      </pc:sldChg>
      <pc:sldChg chg="modSp add mod">
        <pc:chgData name="Dominic Ehrmann" userId="6995bea7-8e38-49c8-bd10-bfe45e677c0a" providerId="ADAL" clId="{E7E054EB-6B16-4A63-8F00-97B09F28D842}" dt="2025-01-16T15:11:41.006" v="13291" actId="14100"/>
        <pc:sldMkLst>
          <pc:docMk/>
          <pc:sldMk cId="856022081" sldId="296"/>
        </pc:sldMkLst>
      </pc:sldChg>
      <pc:sldChg chg="modSp add mod">
        <pc:chgData name="Dominic Ehrmann" userId="6995bea7-8e38-49c8-bd10-bfe45e677c0a" providerId="ADAL" clId="{E7E054EB-6B16-4A63-8F00-97B09F28D842}" dt="2025-01-16T15:12:44.740" v="13319" actId="14100"/>
        <pc:sldMkLst>
          <pc:docMk/>
          <pc:sldMk cId="3816421314" sldId="297"/>
        </pc:sldMkLst>
      </pc:sldChg>
      <pc:sldChg chg="modSp add mod">
        <pc:chgData name="Dominic Ehrmann" userId="6995bea7-8e38-49c8-bd10-bfe45e677c0a" providerId="ADAL" clId="{E7E054EB-6B16-4A63-8F00-97B09F28D842}" dt="2025-01-09T12:36:58.448" v="5631" actId="2711"/>
        <pc:sldMkLst>
          <pc:docMk/>
          <pc:sldMk cId="2141340319" sldId="298"/>
        </pc:sldMkLst>
      </pc:sldChg>
      <pc:sldChg chg="add del">
        <pc:chgData name="Dominic Ehrmann" userId="6995bea7-8e38-49c8-bd10-bfe45e677c0a" providerId="ADAL" clId="{E7E054EB-6B16-4A63-8F00-97B09F28D842}" dt="2025-01-09T12:35:50.894" v="5620" actId="47"/>
        <pc:sldMkLst>
          <pc:docMk/>
          <pc:sldMk cId="1498954319" sldId="299"/>
        </pc:sldMkLst>
      </pc:sldChg>
      <pc:sldChg chg="add del">
        <pc:chgData name="Dominic Ehrmann" userId="6995bea7-8e38-49c8-bd10-bfe45e677c0a" providerId="ADAL" clId="{E7E054EB-6B16-4A63-8F00-97B09F28D842}" dt="2025-01-09T13:07:24.770" v="5802" actId="47"/>
        <pc:sldMkLst>
          <pc:docMk/>
          <pc:sldMk cId="1070668265" sldId="300"/>
        </pc:sldMkLst>
      </pc:sldChg>
      <pc:sldChg chg="add del">
        <pc:chgData name="Dominic Ehrmann" userId="6995bea7-8e38-49c8-bd10-bfe45e677c0a" providerId="ADAL" clId="{E7E054EB-6B16-4A63-8F00-97B09F28D842}" dt="2025-01-09T13:07:25.572" v="5803" actId="47"/>
        <pc:sldMkLst>
          <pc:docMk/>
          <pc:sldMk cId="2537067015" sldId="301"/>
        </pc:sldMkLst>
      </pc:sldChg>
      <pc:sldChg chg="add del">
        <pc:chgData name="Dominic Ehrmann" userId="6995bea7-8e38-49c8-bd10-bfe45e677c0a" providerId="ADAL" clId="{E7E054EB-6B16-4A63-8F00-97B09F28D842}" dt="2025-01-10T12:39:09.557" v="10483" actId="47"/>
        <pc:sldMkLst>
          <pc:docMk/>
          <pc:sldMk cId="3789047412" sldId="302"/>
        </pc:sldMkLst>
      </pc:sldChg>
      <pc:sldChg chg="modSp add del mod">
        <pc:chgData name="Dominic Ehrmann" userId="6995bea7-8e38-49c8-bd10-bfe45e677c0a" providerId="ADAL" clId="{E7E054EB-6B16-4A63-8F00-97B09F28D842}" dt="2025-01-10T12:39:10.569" v="10484" actId="47"/>
        <pc:sldMkLst>
          <pc:docMk/>
          <pc:sldMk cId="796855781" sldId="303"/>
        </pc:sldMkLst>
      </pc:sldChg>
      <pc:sldChg chg="add del">
        <pc:chgData name="Dominic Ehrmann" userId="6995bea7-8e38-49c8-bd10-bfe45e677c0a" providerId="ADAL" clId="{E7E054EB-6B16-4A63-8F00-97B09F28D842}" dt="2025-01-10T12:39:11.884" v="10485" actId="47"/>
        <pc:sldMkLst>
          <pc:docMk/>
          <pc:sldMk cId="3971874850" sldId="304"/>
        </pc:sldMkLst>
      </pc:sldChg>
      <pc:sldChg chg="modSp add mod ord">
        <pc:chgData name="Dominic Ehrmann" userId="6995bea7-8e38-49c8-bd10-bfe45e677c0a" providerId="ADAL" clId="{E7E054EB-6B16-4A63-8F00-97B09F28D842}" dt="2025-01-07T15:04:59.113" v="82" actId="20577"/>
        <pc:sldMkLst>
          <pc:docMk/>
          <pc:sldMk cId="3210111271" sldId="305"/>
        </pc:sldMkLst>
        <pc:spChg chg="mod">
          <ac:chgData name="Dominic Ehrmann" userId="6995bea7-8e38-49c8-bd10-bfe45e677c0a" providerId="ADAL" clId="{E7E054EB-6B16-4A63-8F00-97B09F28D842}" dt="2025-01-07T15:04:59.113" v="82" actId="20577"/>
          <ac:spMkLst>
            <pc:docMk/>
            <pc:sldMk cId="3210111271" sldId="305"/>
            <ac:spMk id="3" creationId="{F22AFFC5-DD4E-55F2-37D1-FD86622C74F2}"/>
          </ac:spMkLst>
        </pc:spChg>
      </pc:sldChg>
      <pc:sldChg chg="addSp delSp modSp add mod">
        <pc:chgData name="Dominic Ehrmann" userId="6995bea7-8e38-49c8-bd10-bfe45e677c0a" providerId="ADAL" clId="{E7E054EB-6B16-4A63-8F00-97B09F28D842}" dt="2025-01-08T10:10:29.125" v="1524" actId="478"/>
        <pc:sldMkLst>
          <pc:docMk/>
          <pc:sldMk cId="3441378363" sldId="306"/>
        </pc:sldMkLst>
      </pc:sldChg>
      <pc:sldChg chg="add del">
        <pc:chgData name="Dominic Ehrmann" userId="6995bea7-8e38-49c8-bd10-bfe45e677c0a" providerId="ADAL" clId="{E7E054EB-6B16-4A63-8F00-97B09F28D842}" dt="2025-01-07T15:37:42.607" v="376" actId="47"/>
        <pc:sldMkLst>
          <pc:docMk/>
          <pc:sldMk cId="3348015849" sldId="307"/>
        </pc:sldMkLst>
      </pc:sldChg>
      <pc:sldChg chg="delSp modSp add mod">
        <pc:chgData name="Dominic Ehrmann" userId="6995bea7-8e38-49c8-bd10-bfe45e677c0a" providerId="ADAL" clId="{E7E054EB-6B16-4A63-8F00-97B09F28D842}" dt="2025-01-16T14:32:15.867" v="12594" actId="27918"/>
        <pc:sldMkLst>
          <pc:docMk/>
          <pc:sldMk cId="2425088597" sldId="308"/>
        </pc:sldMkLst>
      </pc:sldChg>
      <pc:sldChg chg="modSp add mod">
        <pc:chgData name="Dominic Ehrmann" userId="6995bea7-8e38-49c8-bd10-bfe45e677c0a" providerId="ADAL" clId="{E7E054EB-6B16-4A63-8F00-97B09F28D842}" dt="2025-01-07T16:10:30.628" v="725" actId="113"/>
        <pc:sldMkLst>
          <pc:docMk/>
          <pc:sldMk cId="4066323090" sldId="309"/>
        </pc:sldMkLst>
      </pc:sldChg>
      <pc:sldChg chg="addSp delSp modSp add mod">
        <pc:chgData name="Dominic Ehrmann" userId="6995bea7-8e38-49c8-bd10-bfe45e677c0a" providerId="ADAL" clId="{E7E054EB-6B16-4A63-8F00-97B09F28D842}" dt="2025-01-14T16:03:33.112" v="11549" actId="255"/>
        <pc:sldMkLst>
          <pc:docMk/>
          <pc:sldMk cId="2796013974" sldId="310"/>
        </pc:sldMkLst>
      </pc:sldChg>
      <pc:sldChg chg="addSp delSp modSp new mod">
        <pc:chgData name="Dominic Ehrmann" userId="6995bea7-8e38-49c8-bd10-bfe45e677c0a" providerId="ADAL" clId="{E7E054EB-6B16-4A63-8F00-97B09F28D842}" dt="2025-01-08T09:21:05.877" v="1059"/>
        <pc:sldMkLst>
          <pc:docMk/>
          <pc:sldMk cId="434888028" sldId="311"/>
        </pc:sldMkLst>
      </pc:sldChg>
      <pc:sldChg chg="addSp delSp modSp add mod">
        <pc:chgData name="Dominic Ehrmann" userId="6995bea7-8e38-49c8-bd10-bfe45e677c0a" providerId="ADAL" clId="{E7E054EB-6B16-4A63-8F00-97B09F28D842}" dt="2025-01-08T09:21:35.420" v="1068" actId="14100"/>
        <pc:sldMkLst>
          <pc:docMk/>
          <pc:sldMk cId="698220075" sldId="312"/>
        </pc:sldMkLst>
      </pc:sldChg>
      <pc:sldChg chg="modSp add mod">
        <pc:chgData name="Dominic Ehrmann" userId="6995bea7-8e38-49c8-bd10-bfe45e677c0a" providerId="ADAL" clId="{E7E054EB-6B16-4A63-8F00-97B09F28D842}" dt="2025-01-08T12:48:13.634" v="2037"/>
        <pc:sldMkLst>
          <pc:docMk/>
          <pc:sldMk cId="293019548" sldId="313"/>
        </pc:sldMkLst>
      </pc:sldChg>
      <pc:sldChg chg="modSp add mod">
        <pc:chgData name="Dominic Ehrmann" userId="6995bea7-8e38-49c8-bd10-bfe45e677c0a" providerId="ADAL" clId="{E7E054EB-6B16-4A63-8F00-97B09F28D842}" dt="2025-01-08T12:47:19.643" v="2025"/>
        <pc:sldMkLst>
          <pc:docMk/>
          <pc:sldMk cId="622236121" sldId="314"/>
        </pc:sldMkLst>
      </pc:sldChg>
      <pc:sldChg chg="modSp add mod">
        <pc:chgData name="Dominic Ehrmann" userId="6995bea7-8e38-49c8-bd10-bfe45e677c0a" providerId="ADAL" clId="{E7E054EB-6B16-4A63-8F00-97B09F28D842}" dt="2025-01-08T09:30:08.349" v="1100"/>
        <pc:sldMkLst>
          <pc:docMk/>
          <pc:sldMk cId="3164366635" sldId="315"/>
        </pc:sldMkLst>
      </pc:sldChg>
      <pc:sldChg chg="modSp add mod">
        <pc:chgData name="Dominic Ehrmann" userId="6995bea7-8e38-49c8-bd10-bfe45e677c0a" providerId="ADAL" clId="{E7E054EB-6B16-4A63-8F00-97B09F28D842}" dt="2025-01-08T09:36:22.491" v="1119" actId="27918"/>
        <pc:sldMkLst>
          <pc:docMk/>
          <pc:sldMk cId="763703198" sldId="316"/>
        </pc:sldMkLst>
      </pc:sldChg>
      <pc:sldChg chg="addSp modSp add mod">
        <pc:chgData name="Dominic Ehrmann" userId="6995bea7-8e38-49c8-bd10-bfe45e677c0a" providerId="ADAL" clId="{E7E054EB-6B16-4A63-8F00-97B09F28D842}" dt="2025-01-10T08:36:15.198" v="8035" actId="167"/>
        <pc:sldMkLst>
          <pc:docMk/>
          <pc:sldMk cId="4290080797" sldId="317"/>
        </pc:sldMkLst>
      </pc:sldChg>
      <pc:sldChg chg="addSp delSp modSp add mod">
        <pc:chgData name="Dominic Ehrmann" userId="6995bea7-8e38-49c8-bd10-bfe45e677c0a" providerId="ADAL" clId="{E7E054EB-6B16-4A63-8F00-97B09F28D842}" dt="2025-01-08T10:10:16.330" v="1522" actId="478"/>
        <pc:sldMkLst>
          <pc:docMk/>
          <pc:sldMk cId="4118190370" sldId="318"/>
        </pc:sldMkLst>
      </pc:sldChg>
      <pc:sldChg chg="modSp add mod">
        <pc:chgData name="Dominic Ehrmann" userId="6995bea7-8e38-49c8-bd10-bfe45e677c0a" providerId="ADAL" clId="{E7E054EB-6B16-4A63-8F00-97B09F28D842}" dt="2025-01-08T09:58:47.290" v="1325" actId="27918"/>
        <pc:sldMkLst>
          <pc:docMk/>
          <pc:sldMk cId="82494564" sldId="319"/>
        </pc:sldMkLst>
      </pc:sldChg>
      <pc:sldChg chg="modSp add mod">
        <pc:chgData name="Dominic Ehrmann" userId="6995bea7-8e38-49c8-bd10-bfe45e677c0a" providerId="ADAL" clId="{E7E054EB-6B16-4A63-8F00-97B09F28D842}" dt="2025-01-08T10:00:46.270" v="1423" actId="1036"/>
        <pc:sldMkLst>
          <pc:docMk/>
          <pc:sldMk cId="2870250039" sldId="320"/>
        </pc:sldMkLst>
      </pc:sldChg>
      <pc:sldChg chg="modSp add mod">
        <pc:chgData name="Dominic Ehrmann" userId="6995bea7-8e38-49c8-bd10-bfe45e677c0a" providerId="ADAL" clId="{E7E054EB-6B16-4A63-8F00-97B09F28D842}" dt="2025-01-08T10:04:38.560" v="1446" actId="27918"/>
        <pc:sldMkLst>
          <pc:docMk/>
          <pc:sldMk cId="2210836430" sldId="321"/>
        </pc:sldMkLst>
      </pc:sldChg>
      <pc:sldChg chg="modSp add mod">
        <pc:chgData name="Dominic Ehrmann" userId="6995bea7-8e38-49c8-bd10-bfe45e677c0a" providerId="ADAL" clId="{E7E054EB-6B16-4A63-8F00-97B09F28D842}" dt="2025-01-08T10:07:19.721" v="1493" actId="20577"/>
        <pc:sldMkLst>
          <pc:docMk/>
          <pc:sldMk cId="3956283632" sldId="322"/>
        </pc:sldMkLst>
      </pc:sldChg>
      <pc:sldChg chg="modSp add mod">
        <pc:chgData name="Dominic Ehrmann" userId="6995bea7-8e38-49c8-bd10-bfe45e677c0a" providerId="ADAL" clId="{E7E054EB-6B16-4A63-8F00-97B09F28D842}" dt="2025-01-08T10:08:48.009" v="1516" actId="27918"/>
        <pc:sldMkLst>
          <pc:docMk/>
          <pc:sldMk cId="565987824" sldId="323"/>
        </pc:sldMkLst>
      </pc:sldChg>
      <pc:sldChg chg="modSp add">
        <pc:chgData name="Dominic Ehrmann" userId="6995bea7-8e38-49c8-bd10-bfe45e677c0a" providerId="ADAL" clId="{E7E054EB-6B16-4A63-8F00-97B09F28D842}" dt="2025-01-08T10:14:19.019" v="1548" actId="2084"/>
        <pc:sldMkLst>
          <pc:docMk/>
          <pc:sldMk cId="1629318550" sldId="324"/>
        </pc:sldMkLst>
      </pc:sldChg>
      <pc:sldChg chg="modSp add del mod">
        <pc:chgData name="Dominic Ehrmann" userId="6995bea7-8e38-49c8-bd10-bfe45e677c0a" providerId="ADAL" clId="{E7E054EB-6B16-4A63-8F00-97B09F28D842}" dt="2025-01-08T10:58:51.795" v="1633" actId="47"/>
        <pc:sldMkLst>
          <pc:docMk/>
          <pc:sldMk cId="2178982723" sldId="325"/>
        </pc:sldMkLst>
      </pc:sldChg>
      <pc:sldChg chg="addSp delSp modSp add mod">
        <pc:chgData name="Dominic Ehrmann" userId="6995bea7-8e38-49c8-bd10-bfe45e677c0a" providerId="ADAL" clId="{E7E054EB-6B16-4A63-8F00-97B09F28D842}" dt="2025-01-15T11:15:21.305" v="11550" actId="113"/>
        <pc:sldMkLst>
          <pc:docMk/>
          <pc:sldMk cId="2391460920" sldId="325"/>
        </pc:sldMkLst>
      </pc:sldChg>
      <pc:sldChg chg="addSp delSp modSp add mod">
        <pc:chgData name="Dominic Ehrmann" userId="6995bea7-8e38-49c8-bd10-bfe45e677c0a" providerId="ADAL" clId="{E7E054EB-6B16-4A63-8F00-97B09F28D842}" dt="2025-01-08T11:04:23.775" v="1718"/>
        <pc:sldMkLst>
          <pc:docMk/>
          <pc:sldMk cId="1614393322" sldId="326"/>
        </pc:sldMkLst>
      </pc:sldChg>
      <pc:sldChg chg="addSp delSp modSp add mod">
        <pc:chgData name="Dominic Ehrmann" userId="6995bea7-8e38-49c8-bd10-bfe45e677c0a" providerId="ADAL" clId="{E7E054EB-6B16-4A63-8F00-97B09F28D842}" dt="2025-01-08T11:04:20.785" v="1716"/>
        <pc:sldMkLst>
          <pc:docMk/>
          <pc:sldMk cId="268673152" sldId="327"/>
        </pc:sldMkLst>
      </pc:sldChg>
      <pc:sldChg chg="addSp delSp modSp add mod">
        <pc:chgData name="Dominic Ehrmann" userId="6995bea7-8e38-49c8-bd10-bfe45e677c0a" providerId="ADAL" clId="{E7E054EB-6B16-4A63-8F00-97B09F28D842}" dt="2025-01-08T11:34:35.782" v="1839" actId="27918"/>
        <pc:sldMkLst>
          <pc:docMk/>
          <pc:sldMk cId="2766844734" sldId="328"/>
        </pc:sldMkLst>
      </pc:sldChg>
      <pc:sldChg chg="modSp add mod">
        <pc:chgData name="Dominic Ehrmann" userId="6995bea7-8e38-49c8-bd10-bfe45e677c0a" providerId="ADAL" clId="{E7E054EB-6B16-4A63-8F00-97B09F28D842}" dt="2025-01-16T15:01:36.092" v="13014" actId="403"/>
        <pc:sldMkLst>
          <pc:docMk/>
          <pc:sldMk cId="1870685082" sldId="329"/>
        </pc:sldMkLst>
      </pc:sldChg>
      <pc:sldChg chg="modSp add mod">
        <pc:chgData name="Dominic Ehrmann" userId="6995bea7-8e38-49c8-bd10-bfe45e677c0a" providerId="ADAL" clId="{E7E054EB-6B16-4A63-8F00-97B09F28D842}" dt="2025-01-16T15:02:22.555" v="13019" actId="403"/>
        <pc:sldMkLst>
          <pc:docMk/>
          <pc:sldMk cId="1239978961" sldId="330"/>
        </pc:sldMkLst>
      </pc:sldChg>
      <pc:sldChg chg="modSp add mod">
        <pc:chgData name="Dominic Ehrmann" userId="6995bea7-8e38-49c8-bd10-bfe45e677c0a" providerId="ADAL" clId="{E7E054EB-6B16-4A63-8F00-97B09F28D842}" dt="2025-01-16T14:55:46.933" v="12843" actId="27636"/>
        <pc:sldMkLst>
          <pc:docMk/>
          <pc:sldMk cId="1297418577" sldId="331"/>
        </pc:sldMkLst>
      </pc:sldChg>
      <pc:sldChg chg="modSp add del mod">
        <pc:chgData name="Dominic Ehrmann" userId="6995bea7-8e38-49c8-bd10-bfe45e677c0a" providerId="ADAL" clId="{E7E054EB-6B16-4A63-8F00-97B09F28D842}" dt="2025-01-08T13:01:43.153" v="2167" actId="47"/>
        <pc:sldMkLst>
          <pc:docMk/>
          <pc:sldMk cId="1504506873" sldId="332"/>
        </pc:sldMkLst>
      </pc:sldChg>
      <pc:sldChg chg="add del">
        <pc:chgData name="Dominic Ehrmann" userId="6995bea7-8e38-49c8-bd10-bfe45e677c0a" providerId="ADAL" clId="{E7E054EB-6B16-4A63-8F00-97B09F28D842}" dt="2025-01-08T13:01:44.422" v="2168" actId="47"/>
        <pc:sldMkLst>
          <pc:docMk/>
          <pc:sldMk cId="3121596991" sldId="333"/>
        </pc:sldMkLst>
      </pc:sldChg>
      <pc:sldChg chg="modSp add mod">
        <pc:chgData name="Dominic Ehrmann" userId="6995bea7-8e38-49c8-bd10-bfe45e677c0a" providerId="ADAL" clId="{E7E054EB-6B16-4A63-8F00-97B09F28D842}" dt="2025-01-16T14:56:31.922" v="12861" actId="20577"/>
        <pc:sldMkLst>
          <pc:docMk/>
          <pc:sldMk cId="1662749665" sldId="334"/>
        </pc:sldMkLst>
      </pc:sldChg>
      <pc:sldChg chg="modSp add mod">
        <pc:chgData name="Dominic Ehrmann" userId="6995bea7-8e38-49c8-bd10-bfe45e677c0a" providerId="ADAL" clId="{E7E054EB-6B16-4A63-8F00-97B09F28D842}" dt="2025-01-16T14:56:38.098" v="12869" actId="20577"/>
        <pc:sldMkLst>
          <pc:docMk/>
          <pc:sldMk cId="1223443090" sldId="335"/>
        </pc:sldMkLst>
      </pc:sldChg>
      <pc:sldChg chg="addSp delSp modSp add mod ord">
        <pc:chgData name="Dominic Ehrmann" userId="6995bea7-8e38-49c8-bd10-bfe45e677c0a" providerId="ADAL" clId="{E7E054EB-6B16-4A63-8F00-97B09F28D842}" dt="2025-01-16T15:53:57.849" v="13737" actId="27918"/>
        <pc:sldMkLst>
          <pc:docMk/>
          <pc:sldMk cId="3026987306" sldId="336"/>
        </pc:sldMkLst>
      </pc:sldChg>
      <pc:sldChg chg="modSp add mod">
        <pc:chgData name="Dominic Ehrmann" userId="6995bea7-8e38-49c8-bd10-bfe45e677c0a" providerId="ADAL" clId="{E7E054EB-6B16-4A63-8F00-97B09F28D842}" dt="2025-01-16T15:55:13.627" v="13742" actId="27918"/>
        <pc:sldMkLst>
          <pc:docMk/>
          <pc:sldMk cId="2504038700" sldId="337"/>
        </pc:sldMkLst>
      </pc:sldChg>
      <pc:sldChg chg="modSp add mod ord">
        <pc:chgData name="Dominic Ehrmann" userId="6995bea7-8e38-49c8-bd10-bfe45e677c0a" providerId="ADAL" clId="{E7E054EB-6B16-4A63-8F00-97B09F28D842}" dt="2025-01-16T15:56:08.243" v="13747" actId="27918"/>
        <pc:sldMkLst>
          <pc:docMk/>
          <pc:sldMk cId="1607864" sldId="338"/>
        </pc:sldMkLst>
      </pc:sldChg>
      <pc:sldChg chg="addSp delSp modSp add del mod ord">
        <pc:chgData name="Dominic Ehrmann" userId="6995bea7-8e38-49c8-bd10-bfe45e677c0a" providerId="ADAL" clId="{E7E054EB-6B16-4A63-8F00-97B09F28D842}" dt="2025-01-08T13:01:31.433" v="2166" actId="2696"/>
        <pc:sldMkLst>
          <pc:docMk/>
          <pc:sldMk cId="702759500" sldId="339"/>
        </pc:sldMkLst>
      </pc:sldChg>
      <pc:sldChg chg="modSp add mod">
        <pc:chgData name="Dominic Ehrmann" userId="6995bea7-8e38-49c8-bd10-bfe45e677c0a" providerId="ADAL" clId="{E7E054EB-6B16-4A63-8F00-97B09F28D842}" dt="2025-01-16T15:03:35.189" v="13060" actId="6549"/>
        <pc:sldMkLst>
          <pc:docMk/>
          <pc:sldMk cId="799330893" sldId="339"/>
        </pc:sldMkLst>
      </pc:sldChg>
      <pc:sldChg chg="modSp add mod">
        <pc:chgData name="Dominic Ehrmann" userId="6995bea7-8e38-49c8-bd10-bfe45e677c0a" providerId="ADAL" clId="{E7E054EB-6B16-4A63-8F00-97B09F28D842}" dt="2025-01-16T15:03:46.899" v="13077" actId="6549"/>
        <pc:sldMkLst>
          <pc:docMk/>
          <pc:sldMk cId="3795284219" sldId="340"/>
        </pc:sldMkLst>
      </pc:sldChg>
      <pc:sldChg chg="modSp add mod ord">
        <pc:chgData name="Dominic Ehrmann" userId="6995bea7-8e38-49c8-bd10-bfe45e677c0a" providerId="ADAL" clId="{E7E054EB-6B16-4A63-8F00-97B09F28D842}" dt="2025-01-16T15:04:07.546" v="13115" actId="6549"/>
        <pc:sldMkLst>
          <pc:docMk/>
          <pc:sldMk cId="132822169" sldId="341"/>
        </pc:sldMkLst>
      </pc:sldChg>
      <pc:sldChg chg="addSp delSp modSp new mod">
        <pc:chgData name="Dominic Ehrmann" userId="6995bea7-8e38-49c8-bd10-bfe45e677c0a" providerId="ADAL" clId="{E7E054EB-6B16-4A63-8F00-97B09F28D842}" dt="2025-01-08T13:37:18.628" v="2569" actId="113"/>
        <pc:sldMkLst>
          <pc:docMk/>
          <pc:sldMk cId="1725385961" sldId="342"/>
        </pc:sldMkLst>
      </pc:sldChg>
      <pc:sldChg chg="addSp delSp modSp add mod">
        <pc:chgData name="Dominic Ehrmann" userId="6995bea7-8e38-49c8-bd10-bfe45e677c0a" providerId="ADAL" clId="{E7E054EB-6B16-4A63-8F00-97B09F28D842}" dt="2025-01-16T15:04:31.127" v="13125" actId="20577"/>
        <pc:sldMkLst>
          <pc:docMk/>
          <pc:sldMk cId="660209429" sldId="343"/>
        </pc:sldMkLst>
      </pc:sldChg>
      <pc:sldChg chg="modSp add mod">
        <pc:chgData name="Dominic Ehrmann" userId="6995bea7-8e38-49c8-bd10-bfe45e677c0a" providerId="ADAL" clId="{E7E054EB-6B16-4A63-8F00-97B09F28D842}" dt="2025-01-16T15:05:16.117" v="13144" actId="6549"/>
        <pc:sldMkLst>
          <pc:docMk/>
          <pc:sldMk cId="1072132606" sldId="344"/>
        </pc:sldMkLst>
      </pc:sldChg>
      <pc:sldChg chg="modSp add mod">
        <pc:chgData name="Dominic Ehrmann" userId="6995bea7-8e38-49c8-bd10-bfe45e677c0a" providerId="ADAL" clId="{E7E054EB-6B16-4A63-8F00-97B09F28D842}" dt="2025-01-16T15:05:30.561" v="13159" actId="6549"/>
        <pc:sldMkLst>
          <pc:docMk/>
          <pc:sldMk cId="3488348840" sldId="345"/>
        </pc:sldMkLst>
      </pc:sldChg>
      <pc:sldChg chg="modSp add mod">
        <pc:chgData name="Dominic Ehrmann" userId="6995bea7-8e38-49c8-bd10-bfe45e677c0a" providerId="ADAL" clId="{E7E054EB-6B16-4A63-8F00-97B09F28D842}" dt="2025-01-16T15:05:00.597" v="13129" actId="6549"/>
        <pc:sldMkLst>
          <pc:docMk/>
          <pc:sldMk cId="4166573502" sldId="346"/>
        </pc:sldMkLst>
      </pc:sldChg>
      <pc:sldChg chg="addSp delSp modSp add mod">
        <pc:chgData name="Dominic Ehrmann" userId="6995bea7-8e38-49c8-bd10-bfe45e677c0a" providerId="ADAL" clId="{E7E054EB-6B16-4A63-8F00-97B09F28D842}" dt="2025-01-16T15:05:11.226" v="13143" actId="6549"/>
        <pc:sldMkLst>
          <pc:docMk/>
          <pc:sldMk cId="2997670656" sldId="347"/>
        </pc:sldMkLst>
      </pc:sldChg>
      <pc:sldChg chg="modSp add mod ord">
        <pc:chgData name="Dominic Ehrmann" userId="6995bea7-8e38-49c8-bd10-bfe45e677c0a" providerId="ADAL" clId="{E7E054EB-6B16-4A63-8F00-97B09F28D842}" dt="2025-01-16T15:05:27.442" v="13158" actId="6549"/>
        <pc:sldMkLst>
          <pc:docMk/>
          <pc:sldMk cId="2462065019" sldId="348"/>
        </pc:sldMkLst>
      </pc:sldChg>
      <pc:sldChg chg="modSp add mod ord">
        <pc:chgData name="Dominic Ehrmann" userId="6995bea7-8e38-49c8-bd10-bfe45e677c0a" providerId="ADAL" clId="{E7E054EB-6B16-4A63-8F00-97B09F28D842}" dt="2025-01-16T15:05:40.751" v="13173" actId="6549"/>
        <pc:sldMkLst>
          <pc:docMk/>
          <pc:sldMk cId="1001276932" sldId="349"/>
        </pc:sldMkLst>
      </pc:sldChg>
      <pc:sldChg chg="modSp add del mod">
        <pc:chgData name="Dominic Ehrmann" userId="6995bea7-8e38-49c8-bd10-bfe45e677c0a" providerId="ADAL" clId="{E7E054EB-6B16-4A63-8F00-97B09F28D842}" dt="2025-01-08T14:33:09.838" v="2716" actId="47"/>
        <pc:sldMkLst>
          <pc:docMk/>
          <pc:sldMk cId="284555544" sldId="350"/>
        </pc:sldMkLst>
      </pc:sldChg>
      <pc:sldChg chg="modSp add mod">
        <pc:chgData name="Dominic Ehrmann" userId="6995bea7-8e38-49c8-bd10-bfe45e677c0a" providerId="ADAL" clId="{E7E054EB-6B16-4A63-8F00-97B09F28D842}" dt="2025-01-16T15:06:04.729" v="13181" actId="6549"/>
        <pc:sldMkLst>
          <pc:docMk/>
          <pc:sldMk cId="2351596629" sldId="350"/>
        </pc:sldMkLst>
      </pc:sldChg>
      <pc:sldChg chg="modSp add mod">
        <pc:chgData name="Dominic Ehrmann" userId="6995bea7-8e38-49c8-bd10-bfe45e677c0a" providerId="ADAL" clId="{E7E054EB-6B16-4A63-8F00-97B09F28D842}" dt="2025-01-16T15:06:06.906" v="13182" actId="6549"/>
        <pc:sldMkLst>
          <pc:docMk/>
          <pc:sldMk cId="1111334375" sldId="351"/>
        </pc:sldMkLst>
      </pc:sldChg>
      <pc:sldChg chg="modSp add mod">
        <pc:chgData name="Dominic Ehrmann" userId="6995bea7-8e38-49c8-bd10-bfe45e677c0a" providerId="ADAL" clId="{E7E054EB-6B16-4A63-8F00-97B09F28D842}" dt="2025-01-16T15:06:09.106" v="13183" actId="6549"/>
        <pc:sldMkLst>
          <pc:docMk/>
          <pc:sldMk cId="1937241048" sldId="352"/>
        </pc:sldMkLst>
      </pc:sldChg>
      <pc:sldChg chg="modSp add mod">
        <pc:chgData name="Dominic Ehrmann" userId="6995bea7-8e38-49c8-bd10-bfe45e677c0a" providerId="ADAL" clId="{E7E054EB-6B16-4A63-8F00-97B09F28D842}" dt="2025-01-16T15:06:43.702" v="13203" actId="404"/>
        <pc:sldMkLst>
          <pc:docMk/>
          <pc:sldMk cId="2478551872" sldId="353"/>
        </pc:sldMkLst>
      </pc:sldChg>
      <pc:sldChg chg="add mod ord modShow">
        <pc:chgData name="Dominic Ehrmann" userId="6995bea7-8e38-49c8-bd10-bfe45e677c0a" providerId="ADAL" clId="{E7E054EB-6B16-4A63-8F00-97B09F28D842}" dt="2025-01-08T15:29:18.109" v="3175"/>
        <pc:sldMkLst>
          <pc:docMk/>
          <pc:sldMk cId="3114015309" sldId="354"/>
        </pc:sldMkLst>
      </pc:sldChg>
      <pc:sldChg chg="add del">
        <pc:chgData name="Dominic Ehrmann" userId="6995bea7-8e38-49c8-bd10-bfe45e677c0a" providerId="ADAL" clId="{E7E054EB-6B16-4A63-8F00-97B09F28D842}" dt="2025-01-08T14:48:07.912" v="2863" actId="47"/>
        <pc:sldMkLst>
          <pc:docMk/>
          <pc:sldMk cId="3871591501" sldId="354"/>
        </pc:sldMkLst>
      </pc:sldChg>
      <pc:sldChg chg="modSp add mod ord modShow">
        <pc:chgData name="Dominic Ehrmann" userId="6995bea7-8e38-49c8-bd10-bfe45e677c0a" providerId="ADAL" clId="{E7E054EB-6B16-4A63-8F00-97B09F28D842}" dt="2025-01-16T15:08:12.826" v="13213" actId="729"/>
        <pc:sldMkLst>
          <pc:docMk/>
          <pc:sldMk cId="664294131" sldId="355"/>
        </pc:sldMkLst>
      </pc:sldChg>
      <pc:sldChg chg="addSp delSp modSp new mod modShow">
        <pc:chgData name="Dominic Ehrmann" userId="6995bea7-8e38-49c8-bd10-bfe45e677c0a" providerId="ADAL" clId="{E7E054EB-6B16-4A63-8F00-97B09F28D842}" dt="2025-01-16T15:08:04.889" v="13212" actId="729"/>
        <pc:sldMkLst>
          <pc:docMk/>
          <pc:sldMk cId="3959682947" sldId="356"/>
        </pc:sldMkLst>
      </pc:sldChg>
      <pc:sldChg chg="modSp add mod modShow">
        <pc:chgData name="Dominic Ehrmann" userId="6995bea7-8e38-49c8-bd10-bfe45e677c0a" providerId="ADAL" clId="{E7E054EB-6B16-4A63-8F00-97B09F28D842}" dt="2025-01-16T15:08:04.889" v="13212" actId="729"/>
        <pc:sldMkLst>
          <pc:docMk/>
          <pc:sldMk cId="333789530" sldId="357"/>
        </pc:sldMkLst>
      </pc:sldChg>
      <pc:sldChg chg="modSp add mod modShow">
        <pc:chgData name="Dominic Ehrmann" userId="6995bea7-8e38-49c8-bd10-bfe45e677c0a" providerId="ADAL" clId="{E7E054EB-6B16-4A63-8F00-97B09F28D842}" dt="2025-01-16T15:08:04.889" v="13212" actId="729"/>
        <pc:sldMkLst>
          <pc:docMk/>
          <pc:sldMk cId="1075397658" sldId="358"/>
        </pc:sldMkLst>
      </pc:sldChg>
      <pc:sldChg chg="modSp add mod modShow">
        <pc:chgData name="Dominic Ehrmann" userId="6995bea7-8e38-49c8-bd10-bfe45e677c0a" providerId="ADAL" clId="{E7E054EB-6B16-4A63-8F00-97B09F28D842}" dt="2025-01-16T15:08:04.889" v="13212" actId="729"/>
        <pc:sldMkLst>
          <pc:docMk/>
          <pc:sldMk cId="2481574665" sldId="359"/>
        </pc:sldMkLst>
      </pc:sldChg>
      <pc:sldChg chg="modSp add mod modShow">
        <pc:chgData name="Dominic Ehrmann" userId="6995bea7-8e38-49c8-bd10-bfe45e677c0a" providerId="ADAL" clId="{E7E054EB-6B16-4A63-8F00-97B09F28D842}" dt="2025-01-16T15:08:12.826" v="13213" actId="729"/>
        <pc:sldMkLst>
          <pc:docMk/>
          <pc:sldMk cId="2717901894" sldId="360"/>
        </pc:sldMkLst>
      </pc:sldChg>
      <pc:sldChg chg="modSp add mod modShow">
        <pc:chgData name="Dominic Ehrmann" userId="6995bea7-8e38-49c8-bd10-bfe45e677c0a" providerId="ADAL" clId="{E7E054EB-6B16-4A63-8F00-97B09F28D842}" dt="2025-01-16T15:08:12.826" v="13213" actId="729"/>
        <pc:sldMkLst>
          <pc:docMk/>
          <pc:sldMk cId="1838944800" sldId="361"/>
        </pc:sldMkLst>
      </pc:sldChg>
      <pc:sldChg chg="modSp add mod modShow">
        <pc:chgData name="Dominic Ehrmann" userId="6995bea7-8e38-49c8-bd10-bfe45e677c0a" providerId="ADAL" clId="{E7E054EB-6B16-4A63-8F00-97B09F28D842}" dt="2025-01-16T15:08:12.826" v="13213" actId="729"/>
        <pc:sldMkLst>
          <pc:docMk/>
          <pc:sldMk cId="2773866465" sldId="362"/>
        </pc:sldMkLst>
      </pc:sldChg>
      <pc:sldChg chg="modSp add mod ord modShow">
        <pc:chgData name="Dominic Ehrmann" userId="6995bea7-8e38-49c8-bd10-bfe45e677c0a" providerId="ADAL" clId="{E7E054EB-6B16-4A63-8F00-97B09F28D842}" dt="2025-01-16T15:08:12.826" v="13213" actId="729"/>
        <pc:sldMkLst>
          <pc:docMk/>
          <pc:sldMk cId="2063449448" sldId="363"/>
        </pc:sldMkLst>
      </pc:sldChg>
      <pc:sldChg chg="addSp delSp modSp new mod">
        <pc:chgData name="Dominic Ehrmann" userId="6995bea7-8e38-49c8-bd10-bfe45e677c0a" providerId="ADAL" clId="{E7E054EB-6B16-4A63-8F00-97B09F28D842}" dt="2025-01-16T15:08:18.889" v="13215" actId="6549"/>
        <pc:sldMkLst>
          <pc:docMk/>
          <pc:sldMk cId="2348490636" sldId="364"/>
        </pc:sldMkLst>
      </pc:sldChg>
      <pc:sldChg chg="modSp add mod">
        <pc:chgData name="Dominic Ehrmann" userId="6995bea7-8e38-49c8-bd10-bfe45e677c0a" providerId="ADAL" clId="{E7E054EB-6B16-4A63-8F00-97B09F28D842}" dt="2025-01-16T15:08:21.700" v="13217" actId="6549"/>
        <pc:sldMkLst>
          <pc:docMk/>
          <pc:sldMk cId="1085947238" sldId="365"/>
        </pc:sldMkLst>
      </pc:sldChg>
      <pc:sldChg chg="modSp add mod">
        <pc:chgData name="Dominic Ehrmann" userId="6995bea7-8e38-49c8-bd10-bfe45e677c0a" providerId="ADAL" clId="{E7E054EB-6B16-4A63-8F00-97B09F28D842}" dt="2025-01-16T15:08:24.322" v="13219" actId="6549"/>
        <pc:sldMkLst>
          <pc:docMk/>
          <pc:sldMk cId="2215876474" sldId="366"/>
        </pc:sldMkLst>
      </pc:sldChg>
      <pc:sldChg chg="modSp add del mod">
        <pc:chgData name="Dominic Ehrmann" userId="6995bea7-8e38-49c8-bd10-bfe45e677c0a" providerId="ADAL" clId="{E7E054EB-6B16-4A63-8F00-97B09F28D842}" dt="2025-01-08T15:47:13.901" v="3370" actId="47"/>
        <pc:sldMkLst>
          <pc:docMk/>
          <pc:sldMk cId="4176576526" sldId="366"/>
        </pc:sldMkLst>
      </pc:sldChg>
      <pc:sldChg chg="modSp add mod">
        <pc:chgData name="Dominic Ehrmann" userId="6995bea7-8e38-49c8-bd10-bfe45e677c0a" providerId="ADAL" clId="{E7E054EB-6B16-4A63-8F00-97B09F28D842}" dt="2025-01-16T15:08:27.149" v="13221" actId="6549"/>
        <pc:sldMkLst>
          <pc:docMk/>
          <pc:sldMk cId="2959341558" sldId="367"/>
        </pc:sldMkLst>
      </pc:sldChg>
      <pc:sldChg chg="addSp delSp modSp add mod">
        <pc:chgData name="Dominic Ehrmann" userId="6995bea7-8e38-49c8-bd10-bfe45e677c0a" providerId="ADAL" clId="{E7E054EB-6B16-4A63-8F00-97B09F28D842}" dt="2025-01-16T15:07:09.754" v="13205" actId="27918"/>
        <pc:sldMkLst>
          <pc:docMk/>
          <pc:sldMk cId="2205828196" sldId="368"/>
        </pc:sldMkLst>
      </pc:sldChg>
      <pc:sldChg chg="addSp delSp modSp add mod">
        <pc:chgData name="Dominic Ehrmann" userId="6995bea7-8e38-49c8-bd10-bfe45e677c0a" providerId="ADAL" clId="{E7E054EB-6B16-4A63-8F00-97B09F28D842}" dt="2025-01-16T15:07:40.038" v="13207" actId="20577"/>
        <pc:sldMkLst>
          <pc:docMk/>
          <pc:sldMk cId="2222955206" sldId="369"/>
        </pc:sldMkLst>
      </pc:sldChg>
      <pc:sldChg chg="addSp delSp modSp add mod">
        <pc:chgData name="Dominic Ehrmann" userId="6995bea7-8e38-49c8-bd10-bfe45e677c0a" providerId="ADAL" clId="{E7E054EB-6B16-4A63-8F00-97B09F28D842}" dt="2025-01-16T15:07:44.350" v="13209" actId="6549"/>
        <pc:sldMkLst>
          <pc:docMk/>
          <pc:sldMk cId="3201935790" sldId="370"/>
        </pc:sldMkLst>
      </pc:sldChg>
      <pc:sldChg chg="addSp delSp modSp add mod">
        <pc:chgData name="Dominic Ehrmann" userId="6995bea7-8e38-49c8-bd10-bfe45e677c0a" providerId="ADAL" clId="{E7E054EB-6B16-4A63-8F00-97B09F28D842}" dt="2025-01-16T15:07:48.553" v="13211" actId="6549"/>
        <pc:sldMkLst>
          <pc:docMk/>
          <pc:sldMk cId="869426530" sldId="371"/>
        </pc:sldMkLst>
      </pc:sldChg>
      <pc:sldChg chg="addSp delSp modSp new mod">
        <pc:chgData name="Dominic Ehrmann" userId="6995bea7-8e38-49c8-bd10-bfe45e677c0a" providerId="ADAL" clId="{E7E054EB-6B16-4A63-8F00-97B09F28D842}" dt="2025-01-16T15:08:58.137" v="13227" actId="20577"/>
        <pc:sldMkLst>
          <pc:docMk/>
          <pc:sldMk cId="972794091" sldId="372"/>
        </pc:sldMkLst>
      </pc:sldChg>
      <pc:sldChg chg="addSp modSp add mod">
        <pc:chgData name="Dominic Ehrmann" userId="6995bea7-8e38-49c8-bd10-bfe45e677c0a" providerId="ADAL" clId="{E7E054EB-6B16-4A63-8F00-97B09F28D842}" dt="2025-01-16T15:09:06.239" v="13228"/>
        <pc:sldMkLst>
          <pc:docMk/>
          <pc:sldMk cId="3272821752" sldId="373"/>
        </pc:sldMkLst>
      </pc:sldChg>
      <pc:sldChg chg="addSp modSp add mod">
        <pc:chgData name="Dominic Ehrmann" userId="6995bea7-8e38-49c8-bd10-bfe45e677c0a" providerId="ADAL" clId="{E7E054EB-6B16-4A63-8F00-97B09F28D842}" dt="2025-01-16T15:09:08.339" v="13229"/>
        <pc:sldMkLst>
          <pc:docMk/>
          <pc:sldMk cId="1017886774" sldId="374"/>
        </pc:sldMkLst>
      </pc:sldChg>
      <pc:sldChg chg="addSp delSp modSp add mod">
        <pc:chgData name="Dominic Ehrmann" userId="6995bea7-8e38-49c8-bd10-bfe45e677c0a" providerId="ADAL" clId="{E7E054EB-6B16-4A63-8F00-97B09F28D842}" dt="2025-01-16T15:09:11.334" v="13230"/>
        <pc:sldMkLst>
          <pc:docMk/>
          <pc:sldMk cId="309867406" sldId="375"/>
        </pc:sldMkLst>
      </pc:sldChg>
      <pc:sldChg chg="addSp delSp modSp new mod">
        <pc:chgData name="Dominic Ehrmann" userId="6995bea7-8e38-49c8-bd10-bfe45e677c0a" providerId="ADAL" clId="{E7E054EB-6B16-4A63-8F00-97B09F28D842}" dt="2025-01-08T23:27:02.448" v="3953" actId="20577"/>
        <pc:sldMkLst>
          <pc:docMk/>
          <pc:sldMk cId="4118345585" sldId="376"/>
        </pc:sldMkLst>
      </pc:sldChg>
      <pc:sldChg chg="addSp delSp modSp new mod">
        <pc:chgData name="Dominic Ehrmann" userId="6995bea7-8e38-49c8-bd10-bfe45e677c0a" providerId="ADAL" clId="{E7E054EB-6B16-4A63-8F00-97B09F28D842}" dt="2025-01-16T15:10:17.807" v="13257" actId="6549"/>
        <pc:sldMkLst>
          <pc:docMk/>
          <pc:sldMk cId="3786933792" sldId="377"/>
        </pc:sldMkLst>
      </pc:sldChg>
      <pc:sldChg chg="addSp delSp modSp add del mod">
        <pc:chgData name="Dominic Ehrmann" userId="6995bea7-8e38-49c8-bd10-bfe45e677c0a" providerId="ADAL" clId="{E7E054EB-6B16-4A63-8F00-97B09F28D842}" dt="2025-01-08T23:26:51.209" v="3931" actId="47"/>
        <pc:sldMkLst>
          <pc:docMk/>
          <pc:sldMk cId="4125109339" sldId="377"/>
        </pc:sldMkLst>
      </pc:sldChg>
      <pc:sldChg chg="modSp add mod">
        <pc:chgData name="Dominic Ehrmann" userId="6995bea7-8e38-49c8-bd10-bfe45e677c0a" providerId="ADAL" clId="{E7E054EB-6B16-4A63-8F00-97B09F28D842}" dt="2025-01-16T15:10:27.914" v="13261" actId="20577"/>
        <pc:sldMkLst>
          <pc:docMk/>
          <pc:sldMk cId="773077419" sldId="378"/>
        </pc:sldMkLst>
      </pc:sldChg>
      <pc:sldChg chg="modSp add del mod">
        <pc:chgData name="Dominic Ehrmann" userId="6995bea7-8e38-49c8-bd10-bfe45e677c0a" providerId="ADAL" clId="{E7E054EB-6B16-4A63-8F00-97B09F28D842}" dt="2025-01-08T23:51:14.805" v="4100" actId="47"/>
        <pc:sldMkLst>
          <pc:docMk/>
          <pc:sldMk cId="3397883101" sldId="378"/>
        </pc:sldMkLst>
      </pc:sldChg>
      <pc:sldChg chg="modSp add mod">
        <pc:chgData name="Dominic Ehrmann" userId="6995bea7-8e38-49c8-bd10-bfe45e677c0a" providerId="ADAL" clId="{E7E054EB-6B16-4A63-8F00-97B09F28D842}" dt="2025-01-16T15:10:32.946" v="13263" actId="20577"/>
        <pc:sldMkLst>
          <pc:docMk/>
          <pc:sldMk cId="3494001497" sldId="379"/>
        </pc:sldMkLst>
      </pc:sldChg>
      <pc:sldChg chg="modSp add mod">
        <pc:chgData name="Dominic Ehrmann" userId="6995bea7-8e38-49c8-bd10-bfe45e677c0a" providerId="ADAL" clId="{E7E054EB-6B16-4A63-8F00-97B09F28D842}" dt="2025-01-16T15:10:41.625" v="13273" actId="20577"/>
        <pc:sldMkLst>
          <pc:docMk/>
          <pc:sldMk cId="4294346078" sldId="380"/>
        </pc:sldMkLst>
      </pc:sldChg>
      <pc:sldChg chg="modSp add mod">
        <pc:chgData name="Dominic Ehrmann" userId="6995bea7-8e38-49c8-bd10-bfe45e677c0a" providerId="ADAL" clId="{E7E054EB-6B16-4A63-8F00-97B09F28D842}" dt="2025-01-16T15:10:53.100" v="13274" actId="6549"/>
        <pc:sldMkLst>
          <pc:docMk/>
          <pc:sldMk cId="3549641350" sldId="381"/>
        </pc:sldMkLst>
      </pc:sldChg>
      <pc:sldChg chg="modSp add mod">
        <pc:chgData name="Dominic Ehrmann" userId="6995bea7-8e38-49c8-bd10-bfe45e677c0a" providerId="ADAL" clId="{E7E054EB-6B16-4A63-8F00-97B09F28D842}" dt="2025-01-16T15:10:55.036" v="13275" actId="6549"/>
        <pc:sldMkLst>
          <pc:docMk/>
          <pc:sldMk cId="165472773" sldId="382"/>
        </pc:sldMkLst>
      </pc:sldChg>
      <pc:sldChg chg="modSp add mod">
        <pc:chgData name="Dominic Ehrmann" userId="6995bea7-8e38-49c8-bd10-bfe45e677c0a" providerId="ADAL" clId="{E7E054EB-6B16-4A63-8F00-97B09F28D842}" dt="2025-01-16T15:10:56.521" v="13276" actId="6549"/>
        <pc:sldMkLst>
          <pc:docMk/>
          <pc:sldMk cId="3570125506" sldId="383"/>
        </pc:sldMkLst>
      </pc:sldChg>
      <pc:sldChg chg="modSp add mod">
        <pc:chgData name="Dominic Ehrmann" userId="6995bea7-8e38-49c8-bd10-bfe45e677c0a" providerId="ADAL" clId="{E7E054EB-6B16-4A63-8F00-97B09F28D842}" dt="2025-01-16T15:11:02.506" v="13285" actId="20577"/>
        <pc:sldMkLst>
          <pc:docMk/>
          <pc:sldMk cId="4077357217" sldId="384"/>
        </pc:sldMkLst>
      </pc:sldChg>
      <pc:sldChg chg="addSp delSp modSp new mod">
        <pc:chgData name="Dominic Ehrmann" userId="6995bea7-8e38-49c8-bd10-bfe45e677c0a" providerId="ADAL" clId="{E7E054EB-6B16-4A63-8F00-97B09F28D842}" dt="2025-01-09T10:42:25.163" v="4747" actId="27918"/>
        <pc:sldMkLst>
          <pc:docMk/>
          <pc:sldMk cId="1201301289" sldId="385"/>
        </pc:sldMkLst>
      </pc:sldChg>
      <pc:sldChg chg="modSp new del mod">
        <pc:chgData name="Dominic Ehrmann" userId="6995bea7-8e38-49c8-bd10-bfe45e677c0a" providerId="ADAL" clId="{E7E054EB-6B16-4A63-8F00-97B09F28D842}" dt="2025-01-10T15:02:43.644" v="11548" actId="47"/>
        <pc:sldMkLst>
          <pc:docMk/>
          <pc:sldMk cId="3074286361" sldId="386"/>
        </pc:sldMkLst>
      </pc:sldChg>
      <pc:sldChg chg="modSp add mod">
        <pc:chgData name="Dominic Ehrmann" userId="6995bea7-8e38-49c8-bd10-bfe45e677c0a" providerId="ADAL" clId="{E7E054EB-6B16-4A63-8F00-97B09F28D842}" dt="2025-01-09T10:29:21.839" v="4634"/>
        <pc:sldMkLst>
          <pc:docMk/>
          <pc:sldMk cId="3956146488" sldId="387"/>
        </pc:sldMkLst>
      </pc:sldChg>
      <pc:sldChg chg="modSp add mod">
        <pc:chgData name="Dominic Ehrmann" userId="6995bea7-8e38-49c8-bd10-bfe45e677c0a" providerId="ADAL" clId="{E7E054EB-6B16-4A63-8F00-97B09F28D842}" dt="2025-01-09T10:35:20.910" v="4690"/>
        <pc:sldMkLst>
          <pc:docMk/>
          <pc:sldMk cId="833394710" sldId="388"/>
        </pc:sldMkLst>
      </pc:sldChg>
      <pc:sldChg chg="add">
        <pc:chgData name="Dominic Ehrmann" userId="6995bea7-8e38-49c8-bd10-bfe45e677c0a" providerId="ADAL" clId="{E7E054EB-6B16-4A63-8F00-97B09F28D842}" dt="2025-01-09T10:35:29.951" v="4691" actId="2890"/>
        <pc:sldMkLst>
          <pc:docMk/>
          <pc:sldMk cId="2937632131" sldId="389"/>
        </pc:sldMkLst>
      </pc:sldChg>
      <pc:sldChg chg="modSp add mod">
        <pc:chgData name="Dominic Ehrmann" userId="6995bea7-8e38-49c8-bd10-bfe45e677c0a" providerId="ADAL" clId="{E7E054EB-6B16-4A63-8F00-97B09F28D842}" dt="2025-01-16T15:11:51.033" v="13294" actId="14100"/>
        <pc:sldMkLst>
          <pc:docMk/>
          <pc:sldMk cId="385026209" sldId="390"/>
        </pc:sldMkLst>
      </pc:sldChg>
      <pc:sldChg chg="modSp add mod">
        <pc:chgData name="Dominic Ehrmann" userId="6995bea7-8e38-49c8-bd10-bfe45e677c0a" providerId="ADAL" clId="{E7E054EB-6B16-4A63-8F00-97B09F28D842}" dt="2025-01-16T15:12:00.947" v="13297" actId="14100"/>
        <pc:sldMkLst>
          <pc:docMk/>
          <pc:sldMk cId="436872419" sldId="391"/>
        </pc:sldMkLst>
      </pc:sldChg>
      <pc:sldChg chg="modSp add mod">
        <pc:chgData name="Dominic Ehrmann" userId="6995bea7-8e38-49c8-bd10-bfe45e677c0a" providerId="ADAL" clId="{E7E054EB-6B16-4A63-8F00-97B09F28D842}" dt="2025-01-16T15:12:07.458" v="13300" actId="14100"/>
        <pc:sldMkLst>
          <pc:docMk/>
          <pc:sldMk cId="544729459" sldId="392"/>
        </pc:sldMkLst>
      </pc:sldChg>
      <pc:sldChg chg="modSp add mod">
        <pc:chgData name="Dominic Ehrmann" userId="6995bea7-8e38-49c8-bd10-bfe45e677c0a" providerId="ADAL" clId="{E7E054EB-6B16-4A63-8F00-97B09F28D842}" dt="2025-01-16T15:12:26.136" v="13316" actId="20577"/>
        <pc:sldMkLst>
          <pc:docMk/>
          <pc:sldMk cId="1416218310" sldId="393"/>
        </pc:sldMkLst>
      </pc:sldChg>
      <pc:sldChg chg="addSp delSp modSp add mod">
        <pc:chgData name="Dominic Ehrmann" userId="6995bea7-8e38-49c8-bd10-bfe45e677c0a" providerId="ADAL" clId="{E7E054EB-6B16-4A63-8F00-97B09F28D842}" dt="2025-01-15T22:53:42.232" v="11785" actId="478"/>
        <pc:sldMkLst>
          <pc:docMk/>
          <pc:sldMk cId="3109507447" sldId="394"/>
        </pc:sldMkLst>
      </pc:sldChg>
      <pc:sldChg chg="addSp delSp modSp new mod">
        <pc:chgData name="Dominic Ehrmann" userId="6995bea7-8e38-49c8-bd10-bfe45e677c0a" providerId="ADAL" clId="{E7E054EB-6B16-4A63-8F00-97B09F28D842}" dt="2025-01-16T15:13:26.766" v="13360" actId="20577"/>
        <pc:sldMkLst>
          <pc:docMk/>
          <pc:sldMk cId="2234233138" sldId="395"/>
        </pc:sldMkLst>
      </pc:sldChg>
      <pc:sldChg chg="new del">
        <pc:chgData name="Dominic Ehrmann" userId="6995bea7-8e38-49c8-bd10-bfe45e677c0a" providerId="ADAL" clId="{E7E054EB-6B16-4A63-8F00-97B09F28D842}" dt="2025-01-09T11:04:42.352" v="4906" actId="47"/>
        <pc:sldMkLst>
          <pc:docMk/>
          <pc:sldMk cId="3425820123" sldId="395"/>
        </pc:sldMkLst>
      </pc:sldChg>
      <pc:sldChg chg="addSp delSp modSp new mod">
        <pc:chgData name="Dominic Ehrmann" userId="6995bea7-8e38-49c8-bd10-bfe45e677c0a" providerId="ADAL" clId="{E7E054EB-6B16-4A63-8F00-97B09F28D842}" dt="2025-01-09T11:26:16.019" v="5121" actId="1076"/>
        <pc:sldMkLst>
          <pc:docMk/>
          <pc:sldMk cId="2491760758" sldId="396"/>
        </pc:sldMkLst>
      </pc:sldChg>
      <pc:sldChg chg="modSp add mod">
        <pc:chgData name="Dominic Ehrmann" userId="6995bea7-8e38-49c8-bd10-bfe45e677c0a" providerId="ADAL" clId="{E7E054EB-6B16-4A63-8F00-97B09F28D842}" dt="2025-01-09T11:26:39.619" v="5132" actId="27918"/>
        <pc:sldMkLst>
          <pc:docMk/>
          <pc:sldMk cId="2183286045" sldId="397"/>
        </pc:sldMkLst>
      </pc:sldChg>
      <pc:sldChg chg="modSp add mod">
        <pc:chgData name="Dominic Ehrmann" userId="6995bea7-8e38-49c8-bd10-bfe45e677c0a" providerId="ADAL" clId="{E7E054EB-6B16-4A63-8F00-97B09F28D842}" dt="2025-01-09T11:59:24.855" v="5140" actId="27918"/>
        <pc:sldMkLst>
          <pc:docMk/>
          <pc:sldMk cId="1163757205" sldId="398"/>
        </pc:sldMkLst>
      </pc:sldChg>
      <pc:sldChg chg="modSp add mod">
        <pc:chgData name="Dominic Ehrmann" userId="6995bea7-8e38-49c8-bd10-bfe45e677c0a" providerId="ADAL" clId="{E7E054EB-6B16-4A63-8F00-97B09F28D842}" dt="2025-01-09T11:59:42.524" v="5146" actId="27918"/>
        <pc:sldMkLst>
          <pc:docMk/>
          <pc:sldMk cId="3765079949" sldId="399"/>
        </pc:sldMkLst>
      </pc:sldChg>
      <pc:sldChg chg="modSp add mod">
        <pc:chgData name="Dominic Ehrmann" userId="6995bea7-8e38-49c8-bd10-bfe45e677c0a" providerId="ADAL" clId="{E7E054EB-6B16-4A63-8F00-97B09F28D842}" dt="2025-01-16T15:13:17.196" v="13346" actId="20577"/>
        <pc:sldMkLst>
          <pc:docMk/>
          <pc:sldMk cId="1540134991" sldId="400"/>
        </pc:sldMkLst>
      </pc:sldChg>
      <pc:sldChg chg="modSp add mod">
        <pc:chgData name="Dominic Ehrmann" userId="6995bea7-8e38-49c8-bd10-bfe45e677c0a" providerId="ADAL" clId="{E7E054EB-6B16-4A63-8F00-97B09F28D842}" dt="2025-01-16T15:12:54.589" v="13322" actId="14100"/>
        <pc:sldMkLst>
          <pc:docMk/>
          <pc:sldMk cId="847988438" sldId="401"/>
        </pc:sldMkLst>
      </pc:sldChg>
      <pc:sldChg chg="modSp add mod">
        <pc:chgData name="Dominic Ehrmann" userId="6995bea7-8e38-49c8-bd10-bfe45e677c0a" providerId="ADAL" clId="{E7E054EB-6B16-4A63-8F00-97B09F28D842}" dt="2025-01-16T15:13:49.434" v="13363" actId="14100"/>
        <pc:sldMkLst>
          <pc:docMk/>
          <pc:sldMk cId="3364805664" sldId="402"/>
        </pc:sldMkLst>
      </pc:sldChg>
      <pc:sldChg chg="modSp add mod">
        <pc:chgData name="Dominic Ehrmann" userId="6995bea7-8e38-49c8-bd10-bfe45e677c0a" providerId="ADAL" clId="{E7E054EB-6B16-4A63-8F00-97B09F28D842}" dt="2025-01-16T15:13:55.906" v="13366" actId="14100"/>
        <pc:sldMkLst>
          <pc:docMk/>
          <pc:sldMk cId="2292635604" sldId="403"/>
        </pc:sldMkLst>
      </pc:sldChg>
      <pc:sldChg chg="modSp add mod">
        <pc:chgData name="Dominic Ehrmann" userId="6995bea7-8e38-49c8-bd10-bfe45e677c0a" providerId="ADAL" clId="{E7E054EB-6B16-4A63-8F00-97B09F28D842}" dt="2025-01-16T15:14:05.955" v="13377" actId="14100"/>
        <pc:sldMkLst>
          <pc:docMk/>
          <pc:sldMk cId="2238442038" sldId="404"/>
        </pc:sldMkLst>
      </pc:sldChg>
      <pc:sldChg chg="addSp modSp add mod ord">
        <pc:chgData name="Dominic Ehrmann" userId="6995bea7-8e38-49c8-bd10-bfe45e677c0a" providerId="ADAL" clId="{E7E054EB-6B16-4A63-8F00-97B09F28D842}" dt="2025-01-16T15:13:11.098" v="13338" actId="6549"/>
        <pc:sldMkLst>
          <pc:docMk/>
          <pc:sldMk cId="4083374001" sldId="405"/>
        </pc:sldMkLst>
      </pc:sldChg>
      <pc:sldChg chg="modSp add mod">
        <pc:chgData name="Dominic Ehrmann" userId="6995bea7-8e38-49c8-bd10-bfe45e677c0a" providerId="ADAL" clId="{E7E054EB-6B16-4A63-8F00-97B09F28D842}" dt="2025-01-09T12:37:02.638" v="5632" actId="2711"/>
        <pc:sldMkLst>
          <pc:docMk/>
          <pc:sldMk cId="814093756" sldId="406"/>
        </pc:sldMkLst>
      </pc:sldChg>
      <pc:sldChg chg="modSp add mod">
        <pc:chgData name="Dominic Ehrmann" userId="6995bea7-8e38-49c8-bd10-bfe45e677c0a" providerId="ADAL" clId="{E7E054EB-6B16-4A63-8F00-97B09F28D842}" dt="2025-01-09T12:37:07.758" v="5633" actId="2711"/>
        <pc:sldMkLst>
          <pc:docMk/>
          <pc:sldMk cId="389524247" sldId="407"/>
        </pc:sldMkLst>
      </pc:sldChg>
      <pc:sldChg chg="modSp add mod">
        <pc:chgData name="Dominic Ehrmann" userId="6995bea7-8e38-49c8-bd10-bfe45e677c0a" providerId="ADAL" clId="{E7E054EB-6B16-4A63-8F00-97B09F28D842}" dt="2025-01-09T12:37:14.928" v="5634" actId="2711"/>
        <pc:sldMkLst>
          <pc:docMk/>
          <pc:sldMk cId="1054222653" sldId="408"/>
        </pc:sldMkLst>
      </pc:sldChg>
      <pc:sldChg chg="modSp add mod">
        <pc:chgData name="Dominic Ehrmann" userId="6995bea7-8e38-49c8-bd10-bfe45e677c0a" providerId="ADAL" clId="{E7E054EB-6B16-4A63-8F00-97B09F28D842}" dt="2025-01-16T15:14:27.657" v="13396" actId="20577"/>
        <pc:sldMkLst>
          <pc:docMk/>
          <pc:sldMk cId="1001055554" sldId="409"/>
        </pc:sldMkLst>
      </pc:sldChg>
      <pc:sldChg chg="addSp delSp modSp new mod">
        <pc:chgData name="Dominic Ehrmann" userId="6995bea7-8e38-49c8-bd10-bfe45e677c0a" providerId="ADAL" clId="{E7E054EB-6B16-4A63-8F00-97B09F28D842}" dt="2025-01-09T12:53:11.572" v="5731" actId="27918"/>
        <pc:sldMkLst>
          <pc:docMk/>
          <pc:sldMk cId="3855222330" sldId="410"/>
        </pc:sldMkLst>
      </pc:sldChg>
      <pc:sldChg chg="modSp add mod">
        <pc:chgData name="Dominic Ehrmann" userId="6995bea7-8e38-49c8-bd10-bfe45e677c0a" providerId="ADAL" clId="{E7E054EB-6B16-4A63-8F00-97B09F28D842}" dt="2025-01-09T13:07:06.505" v="5801" actId="113"/>
        <pc:sldMkLst>
          <pc:docMk/>
          <pc:sldMk cId="2740122164" sldId="411"/>
        </pc:sldMkLst>
      </pc:sldChg>
      <pc:sldChg chg="modSp add mod">
        <pc:chgData name="Dominic Ehrmann" userId="6995bea7-8e38-49c8-bd10-bfe45e677c0a" providerId="ADAL" clId="{E7E054EB-6B16-4A63-8F00-97B09F28D842}" dt="2025-01-09T12:54:51.197" v="5754" actId="27918"/>
        <pc:sldMkLst>
          <pc:docMk/>
          <pc:sldMk cId="2158452678" sldId="412"/>
        </pc:sldMkLst>
      </pc:sldChg>
      <pc:sldChg chg="modSp add mod">
        <pc:chgData name="Dominic Ehrmann" userId="6995bea7-8e38-49c8-bd10-bfe45e677c0a" providerId="ADAL" clId="{E7E054EB-6B16-4A63-8F00-97B09F28D842}" dt="2025-01-09T12:55:20.948" v="5763" actId="27918"/>
        <pc:sldMkLst>
          <pc:docMk/>
          <pc:sldMk cId="1266806035" sldId="413"/>
        </pc:sldMkLst>
      </pc:sldChg>
      <pc:sldChg chg="modSp add mod">
        <pc:chgData name="Dominic Ehrmann" userId="6995bea7-8e38-49c8-bd10-bfe45e677c0a" providerId="ADAL" clId="{E7E054EB-6B16-4A63-8F00-97B09F28D842}" dt="2025-01-16T15:14:39.418" v="13404" actId="20577"/>
        <pc:sldMkLst>
          <pc:docMk/>
          <pc:sldMk cId="2091701260" sldId="414"/>
        </pc:sldMkLst>
      </pc:sldChg>
      <pc:sldChg chg="addSp delSp modSp new mod">
        <pc:chgData name="Dominic Ehrmann" userId="6995bea7-8e38-49c8-bd10-bfe45e677c0a" providerId="ADAL" clId="{E7E054EB-6B16-4A63-8F00-97B09F28D842}" dt="2025-01-09T13:26:26.847" v="5883" actId="27918"/>
        <pc:sldMkLst>
          <pc:docMk/>
          <pc:sldMk cId="3806424348" sldId="415"/>
        </pc:sldMkLst>
      </pc:sldChg>
      <pc:sldChg chg="addSp delSp modSp new mod">
        <pc:chgData name="Dominic Ehrmann" userId="6995bea7-8e38-49c8-bd10-bfe45e677c0a" providerId="ADAL" clId="{E7E054EB-6B16-4A63-8F00-97B09F28D842}" dt="2025-01-16T15:16:25.628" v="13449" actId="27918"/>
        <pc:sldMkLst>
          <pc:docMk/>
          <pc:sldMk cId="2884416713" sldId="416"/>
        </pc:sldMkLst>
      </pc:sldChg>
      <pc:sldChg chg="addSp modSp add mod">
        <pc:chgData name="Dominic Ehrmann" userId="6995bea7-8e38-49c8-bd10-bfe45e677c0a" providerId="ADAL" clId="{E7E054EB-6B16-4A63-8F00-97B09F28D842}" dt="2025-01-16T15:15:08.217" v="13422" actId="20577"/>
        <pc:sldMkLst>
          <pc:docMk/>
          <pc:sldMk cId="2094782840" sldId="417"/>
        </pc:sldMkLst>
      </pc:sldChg>
      <pc:sldChg chg="modSp add mod">
        <pc:chgData name="Dominic Ehrmann" userId="6995bea7-8e38-49c8-bd10-bfe45e677c0a" providerId="ADAL" clId="{E7E054EB-6B16-4A63-8F00-97B09F28D842}" dt="2025-01-09T13:27:08.875" v="5897" actId="27918"/>
        <pc:sldMkLst>
          <pc:docMk/>
          <pc:sldMk cId="697960459" sldId="418"/>
        </pc:sldMkLst>
      </pc:sldChg>
      <pc:sldChg chg="modSp add mod">
        <pc:chgData name="Dominic Ehrmann" userId="6995bea7-8e38-49c8-bd10-bfe45e677c0a" providerId="ADAL" clId="{E7E054EB-6B16-4A63-8F00-97B09F28D842}" dt="2025-01-09T13:28:34.695" v="5921" actId="27918"/>
        <pc:sldMkLst>
          <pc:docMk/>
          <pc:sldMk cId="3961819558" sldId="419"/>
        </pc:sldMkLst>
      </pc:sldChg>
      <pc:sldChg chg="modSp add mod">
        <pc:chgData name="Dominic Ehrmann" userId="6995bea7-8e38-49c8-bd10-bfe45e677c0a" providerId="ADAL" clId="{E7E054EB-6B16-4A63-8F00-97B09F28D842}" dt="2025-01-09T13:29:15.038" v="5933" actId="207"/>
        <pc:sldMkLst>
          <pc:docMk/>
          <pc:sldMk cId="1552549437" sldId="420"/>
        </pc:sldMkLst>
      </pc:sldChg>
      <pc:sldChg chg="modSp add del mod">
        <pc:chgData name="Dominic Ehrmann" userId="6995bea7-8e38-49c8-bd10-bfe45e677c0a" providerId="ADAL" clId="{E7E054EB-6B16-4A63-8F00-97B09F28D842}" dt="2025-01-09T13:28:40.598" v="5922" actId="47"/>
        <pc:sldMkLst>
          <pc:docMk/>
          <pc:sldMk cId="1555819184" sldId="420"/>
        </pc:sldMkLst>
      </pc:sldChg>
      <pc:sldChg chg="modSp add mod">
        <pc:chgData name="Dominic Ehrmann" userId="6995bea7-8e38-49c8-bd10-bfe45e677c0a" providerId="ADAL" clId="{E7E054EB-6B16-4A63-8F00-97B09F28D842}" dt="2025-01-16T15:15:17.386" v="13430" actId="20577"/>
        <pc:sldMkLst>
          <pc:docMk/>
          <pc:sldMk cId="2693247316" sldId="421"/>
        </pc:sldMkLst>
        <pc:spChg chg="mod">
          <ac:chgData name="Dominic Ehrmann" userId="6995bea7-8e38-49c8-bd10-bfe45e677c0a" providerId="ADAL" clId="{E7E054EB-6B16-4A63-8F00-97B09F28D842}" dt="2025-01-16T15:15:17.386" v="13430" actId="20577"/>
          <ac:spMkLst>
            <pc:docMk/>
            <pc:sldMk cId="2693247316" sldId="421"/>
            <ac:spMk id="2" creationId="{3B190D84-EBB2-1F5A-8D9D-091FB5D49589}"/>
          </ac:spMkLst>
        </pc:spChg>
      </pc:sldChg>
      <pc:sldChg chg="addSp delSp modSp add mod">
        <pc:chgData name="Dominic Ehrmann" userId="6995bea7-8e38-49c8-bd10-bfe45e677c0a" providerId="ADAL" clId="{E7E054EB-6B16-4A63-8F00-97B09F28D842}" dt="2025-01-09T16:06:39.327" v="6125" actId="27918"/>
        <pc:sldMkLst>
          <pc:docMk/>
          <pc:sldMk cId="2542540546" sldId="422"/>
        </pc:sldMkLst>
      </pc:sldChg>
      <pc:sldChg chg="new del">
        <pc:chgData name="Dominic Ehrmann" userId="6995bea7-8e38-49c8-bd10-bfe45e677c0a" providerId="ADAL" clId="{E7E054EB-6B16-4A63-8F00-97B09F28D842}" dt="2025-01-09T16:07:35.612" v="6128" actId="47"/>
        <pc:sldMkLst>
          <pc:docMk/>
          <pc:sldMk cId="1567353219" sldId="423"/>
        </pc:sldMkLst>
      </pc:sldChg>
      <pc:sldChg chg="modSp new mod">
        <pc:chgData name="Dominic Ehrmann" userId="6995bea7-8e38-49c8-bd10-bfe45e677c0a" providerId="ADAL" clId="{E7E054EB-6B16-4A63-8F00-97B09F28D842}" dt="2025-01-09T16:07:43.136" v="6142" actId="403"/>
        <pc:sldMkLst>
          <pc:docMk/>
          <pc:sldMk cId="2685001774" sldId="424"/>
        </pc:sldMkLst>
      </pc:sldChg>
      <pc:sldChg chg="modSp add mod">
        <pc:chgData name="Dominic Ehrmann" userId="6995bea7-8e38-49c8-bd10-bfe45e677c0a" providerId="ADAL" clId="{E7E054EB-6B16-4A63-8F00-97B09F28D842}" dt="2025-01-09T16:07:54.701" v="6146" actId="20577"/>
        <pc:sldMkLst>
          <pc:docMk/>
          <pc:sldMk cId="7682334" sldId="425"/>
        </pc:sldMkLst>
      </pc:sldChg>
      <pc:sldChg chg="modSp new mod">
        <pc:chgData name="Dominic Ehrmann" userId="6995bea7-8e38-49c8-bd10-bfe45e677c0a" providerId="ADAL" clId="{E7E054EB-6B16-4A63-8F00-97B09F28D842}" dt="2025-01-10T14:52:40.781" v="11547" actId="20577"/>
        <pc:sldMkLst>
          <pc:docMk/>
          <pc:sldMk cId="401747188" sldId="426"/>
        </pc:sldMkLst>
      </pc:sldChg>
      <pc:sldChg chg="modSp add mod">
        <pc:chgData name="Dominic Ehrmann" userId="6995bea7-8e38-49c8-bd10-bfe45e677c0a" providerId="ADAL" clId="{E7E054EB-6B16-4A63-8F00-97B09F28D842}" dt="2025-01-16T15:16:38.737" v="13452" actId="27918"/>
        <pc:sldMkLst>
          <pc:docMk/>
          <pc:sldMk cId="3453319950" sldId="427"/>
        </pc:sldMkLst>
      </pc:sldChg>
      <pc:sldChg chg="modSp add mod">
        <pc:chgData name="Dominic Ehrmann" userId="6995bea7-8e38-49c8-bd10-bfe45e677c0a" providerId="ADAL" clId="{E7E054EB-6B16-4A63-8F00-97B09F28D842}" dt="2025-01-16T15:16:48.780" v="13455" actId="27918"/>
        <pc:sldMkLst>
          <pc:docMk/>
          <pc:sldMk cId="3854481091" sldId="428"/>
        </pc:sldMkLst>
      </pc:sldChg>
      <pc:sldChg chg="modSp add mod">
        <pc:chgData name="Dominic Ehrmann" userId="6995bea7-8e38-49c8-bd10-bfe45e677c0a" providerId="ADAL" clId="{E7E054EB-6B16-4A63-8F00-97B09F28D842}" dt="2025-01-16T15:16:58.193" v="13458" actId="27918"/>
        <pc:sldMkLst>
          <pc:docMk/>
          <pc:sldMk cId="3444336882" sldId="429"/>
        </pc:sldMkLst>
      </pc:sldChg>
      <pc:sldChg chg="modSp add mod">
        <pc:chgData name="Dominic Ehrmann" userId="6995bea7-8e38-49c8-bd10-bfe45e677c0a" providerId="ADAL" clId="{E7E054EB-6B16-4A63-8F00-97B09F28D842}" dt="2025-01-16T15:17:08.272" v="13461" actId="27918"/>
        <pc:sldMkLst>
          <pc:docMk/>
          <pc:sldMk cId="1785067564" sldId="430"/>
        </pc:sldMkLst>
      </pc:sldChg>
      <pc:sldChg chg="new del">
        <pc:chgData name="Dominic Ehrmann" userId="6995bea7-8e38-49c8-bd10-bfe45e677c0a" providerId="ADAL" clId="{E7E054EB-6B16-4A63-8F00-97B09F28D842}" dt="2025-01-09T20:12:15.539" v="6306" actId="47"/>
        <pc:sldMkLst>
          <pc:docMk/>
          <pc:sldMk cId="1058938179" sldId="431"/>
        </pc:sldMkLst>
      </pc:sldChg>
      <pc:sldChg chg="addSp delSp modSp new mod">
        <pc:chgData name="Dominic Ehrmann" userId="6995bea7-8e38-49c8-bd10-bfe45e677c0a" providerId="ADAL" clId="{E7E054EB-6B16-4A63-8F00-97B09F28D842}" dt="2025-01-09T20:28:18.930" v="6384" actId="14100"/>
        <pc:sldMkLst>
          <pc:docMk/>
          <pc:sldMk cId="596510383" sldId="432"/>
        </pc:sldMkLst>
      </pc:sldChg>
      <pc:sldChg chg="modSp add mod">
        <pc:chgData name="Dominic Ehrmann" userId="6995bea7-8e38-49c8-bd10-bfe45e677c0a" providerId="ADAL" clId="{E7E054EB-6B16-4A63-8F00-97B09F28D842}" dt="2025-01-09T20:29:06.429" v="6396" actId="27918"/>
        <pc:sldMkLst>
          <pc:docMk/>
          <pc:sldMk cId="1977536871" sldId="433"/>
        </pc:sldMkLst>
      </pc:sldChg>
      <pc:sldChg chg="modSp add mod">
        <pc:chgData name="Dominic Ehrmann" userId="6995bea7-8e38-49c8-bd10-bfe45e677c0a" providerId="ADAL" clId="{E7E054EB-6B16-4A63-8F00-97B09F28D842}" dt="2025-01-09T20:29:50.937" v="6405" actId="27918"/>
        <pc:sldMkLst>
          <pc:docMk/>
          <pc:sldMk cId="1072909840" sldId="434"/>
        </pc:sldMkLst>
      </pc:sldChg>
      <pc:sldChg chg="modSp add mod">
        <pc:chgData name="Dominic Ehrmann" userId="6995bea7-8e38-49c8-bd10-bfe45e677c0a" providerId="ADAL" clId="{E7E054EB-6B16-4A63-8F00-97B09F28D842}" dt="2025-01-09T20:30:27.565" v="6414" actId="27918"/>
        <pc:sldMkLst>
          <pc:docMk/>
          <pc:sldMk cId="2323313284" sldId="435"/>
        </pc:sldMkLst>
      </pc:sldChg>
      <pc:sldChg chg="modSp add mod">
        <pc:chgData name="Dominic Ehrmann" userId="6995bea7-8e38-49c8-bd10-bfe45e677c0a" providerId="ADAL" clId="{E7E054EB-6B16-4A63-8F00-97B09F28D842}" dt="2025-01-16T15:17:27.286" v="13469" actId="20577"/>
        <pc:sldMkLst>
          <pc:docMk/>
          <pc:sldMk cId="2283838958" sldId="436"/>
        </pc:sldMkLst>
      </pc:sldChg>
      <pc:sldChg chg="new del">
        <pc:chgData name="Dominic Ehrmann" userId="6995bea7-8e38-49c8-bd10-bfe45e677c0a" providerId="ADAL" clId="{E7E054EB-6B16-4A63-8F00-97B09F28D842}" dt="2025-01-09T20:34:38.206" v="6453" actId="47"/>
        <pc:sldMkLst>
          <pc:docMk/>
          <pc:sldMk cId="1697949080" sldId="437"/>
        </pc:sldMkLst>
      </pc:sldChg>
      <pc:sldChg chg="addSp delSp modSp new mod">
        <pc:chgData name="Dominic Ehrmann" userId="6995bea7-8e38-49c8-bd10-bfe45e677c0a" providerId="ADAL" clId="{E7E054EB-6B16-4A63-8F00-97B09F28D842}" dt="2025-01-09T20:42:44.620" v="6560" actId="207"/>
        <pc:sldMkLst>
          <pc:docMk/>
          <pc:sldMk cId="3458319536" sldId="438"/>
        </pc:sldMkLst>
      </pc:sldChg>
      <pc:sldChg chg="modSp add mod">
        <pc:chgData name="Dominic Ehrmann" userId="6995bea7-8e38-49c8-bd10-bfe45e677c0a" providerId="ADAL" clId="{E7E054EB-6B16-4A63-8F00-97B09F28D842}" dt="2025-01-09T20:46:00.703" v="6589" actId="27918"/>
        <pc:sldMkLst>
          <pc:docMk/>
          <pc:sldMk cId="944461461" sldId="439"/>
        </pc:sldMkLst>
      </pc:sldChg>
      <pc:sldChg chg="modSp add mod">
        <pc:chgData name="Dominic Ehrmann" userId="6995bea7-8e38-49c8-bd10-bfe45e677c0a" providerId="ADAL" clId="{E7E054EB-6B16-4A63-8F00-97B09F28D842}" dt="2025-01-09T20:48:20.536" v="6615" actId="27918"/>
        <pc:sldMkLst>
          <pc:docMk/>
          <pc:sldMk cId="2069948203" sldId="440"/>
        </pc:sldMkLst>
      </pc:sldChg>
      <pc:sldChg chg="modSp add mod">
        <pc:chgData name="Dominic Ehrmann" userId="6995bea7-8e38-49c8-bd10-bfe45e677c0a" providerId="ADAL" clId="{E7E054EB-6B16-4A63-8F00-97B09F28D842}" dt="2025-01-09T20:51:12.251" v="6641" actId="27918"/>
        <pc:sldMkLst>
          <pc:docMk/>
          <pc:sldMk cId="1454714485" sldId="441"/>
        </pc:sldMkLst>
      </pc:sldChg>
      <pc:sldChg chg="new del">
        <pc:chgData name="Dominic Ehrmann" userId="6995bea7-8e38-49c8-bd10-bfe45e677c0a" providerId="ADAL" clId="{E7E054EB-6B16-4A63-8F00-97B09F28D842}" dt="2025-01-09T20:53:20.895" v="6644" actId="47"/>
        <pc:sldMkLst>
          <pc:docMk/>
          <pc:sldMk cId="2225453638" sldId="442"/>
        </pc:sldMkLst>
      </pc:sldChg>
      <pc:sldChg chg="addSp delSp modSp new mod">
        <pc:chgData name="Dominic Ehrmann" userId="6995bea7-8e38-49c8-bd10-bfe45e677c0a" providerId="ADAL" clId="{E7E054EB-6B16-4A63-8F00-97B09F28D842}" dt="2025-01-09T21:13:53.176" v="7143" actId="478"/>
        <pc:sldMkLst>
          <pc:docMk/>
          <pc:sldMk cId="1842060463" sldId="443"/>
        </pc:sldMkLst>
      </pc:sldChg>
      <pc:sldChg chg="delSp modSp add mod">
        <pc:chgData name="Dominic Ehrmann" userId="6995bea7-8e38-49c8-bd10-bfe45e677c0a" providerId="ADAL" clId="{E7E054EB-6B16-4A63-8F00-97B09F28D842}" dt="2025-01-09T21:13:56.614" v="7144" actId="478"/>
        <pc:sldMkLst>
          <pc:docMk/>
          <pc:sldMk cId="3941530715" sldId="444"/>
        </pc:sldMkLst>
      </pc:sldChg>
      <pc:sldChg chg="delSp modSp add mod">
        <pc:chgData name="Dominic Ehrmann" userId="6995bea7-8e38-49c8-bd10-bfe45e677c0a" providerId="ADAL" clId="{E7E054EB-6B16-4A63-8F00-97B09F28D842}" dt="2025-01-09T21:13:59.594" v="7145" actId="478"/>
        <pc:sldMkLst>
          <pc:docMk/>
          <pc:sldMk cId="2188992846" sldId="445"/>
        </pc:sldMkLst>
      </pc:sldChg>
      <pc:sldChg chg="delSp modSp add mod">
        <pc:chgData name="Dominic Ehrmann" userId="6995bea7-8e38-49c8-bd10-bfe45e677c0a" providerId="ADAL" clId="{E7E054EB-6B16-4A63-8F00-97B09F28D842}" dt="2025-01-09T21:14:02.733" v="7146" actId="478"/>
        <pc:sldMkLst>
          <pc:docMk/>
          <pc:sldMk cId="672574432" sldId="446"/>
        </pc:sldMkLst>
      </pc:sldChg>
      <pc:sldChg chg="addSp delSp modSp new mod">
        <pc:chgData name="Dominic Ehrmann" userId="6995bea7-8e38-49c8-bd10-bfe45e677c0a" providerId="ADAL" clId="{E7E054EB-6B16-4A63-8F00-97B09F28D842}" dt="2025-01-09T23:21:14.425" v="7234" actId="27918"/>
        <pc:sldMkLst>
          <pc:docMk/>
          <pc:sldMk cId="1575039620" sldId="447"/>
        </pc:sldMkLst>
      </pc:sldChg>
      <pc:sldChg chg="modSp add mod">
        <pc:chgData name="Dominic Ehrmann" userId="6995bea7-8e38-49c8-bd10-bfe45e677c0a" providerId="ADAL" clId="{E7E054EB-6B16-4A63-8F00-97B09F28D842}" dt="2025-01-09T23:24:37.046" v="7260" actId="27918"/>
        <pc:sldMkLst>
          <pc:docMk/>
          <pc:sldMk cId="2976930262" sldId="448"/>
        </pc:sldMkLst>
      </pc:sldChg>
      <pc:sldChg chg="modSp add mod">
        <pc:chgData name="Dominic Ehrmann" userId="6995bea7-8e38-49c8-bd10-bfe45e677c0a" providerId="ADAL" clId="{E7E054EB-6B16-4A63-8F00-97B09F28D842}" dt="2025-01-09T23:27:30.632" v="7285" actId="27918"/>
        <pc:sldMkLst>
          <pc:docMk/>
          <pc:sldMk cId="1954401036" sldId="449"/>
        </pc:sldMkLst>
      </pc:sldChg>
      <pc:sldChg chg="modSp add mod">
        <pc:chgData name="Dominic Ehrmann" userId="6995bea7-8e38-49c8-bd10-bfe45e677c0a" providerId="ADAL" clId="{E7E054EB-6B16-4A63-8F00-97B09F28D842}" dt="2025-01-09T23:30:23.942" v="7308" actId="27918"/>
        <pc:sldMkLst>
          <pc:docMk/>
          <pc:sldMk cId="1191657972" sldId="450"/>
        </pc:sldMkLst>
      </pc:sldChg>
      <pc:sldChg chg="modSp add mod">
        <pc:chgData name="Dominic Ehrmann" userId="6995bea7-8e38-49c8-bd10-bfe45e677c0a" providerId="ADAL" clId="{E7E054EB-6B16-4A63-8F00-97B09F28D842}" dt="2025-01-09T23:31:23.436" v="7322" actId="20577"/>
        <pc:sldMkLst>
          <pc:docMk/>
          <pc:sldMk cId="1275669514" sldId="451"/>
        </pc:sldMkLst>
      </pc:sldChg>
      <pc:sldChg chg="modSp add mod">
        <pc:chgData name="Dominic Ehrmann" userId="6995bea7-8e38-49c8-bd10-bfe45e677c0a" providerId="ADAL" clId="{E7E054EB-6B16-4A63-8F00-97B09F28D842}" dt="2025-01-09T23:32:11.266" v="7341" actId="20577"/>
        <pc:sldMkLst>
          <pc:docMk/>
          <pc:sldMk cId="1361468129" sldId="452"/>
        </pc:sldMkLst>
      </pc:sldChg>
      <pc:sldChg chg="modSp add mod">
        <pc:chgData name="Dominic Ehrmann" userId="6995bea7-8e38-49c8-bd10-bfe45e677c0a" providerId="ADAL" clId="{E7E054EB-6B16-4A63-8F00-97B09F28D842}" dt="2025-01-09T23:33:34.769" v="7409" actId="20577"/>
        <pc:sldMkLst>
          <pc:docMk/>
          <pc:sldMk cId="4294353488" sldId="453"/>
        </pc:sldMkLst>
      </pc:sldChg>
      <pc:sldChg chg="modSp add mod">
        <pc:chgData name="Dominic Ehrmann" userId="6995bea7-8e38-49c8-bd10-bfe45e677c0a" providerId="ADAL" clId="{E7E054EB-6B16-4A63-8F00-97B09F28D842}" dt="2025-01-09T23:33:59.214" v="7450" actId="20577"/>
        <pc:sldMkLst>
          <pc:docMk/>
          <pc:sldMk cId="3661736210" sldId="454"/>
        </pc:sldMkLst>
      </pc:sldChg>
      <pc:sldChg chg="modSp add mod">
        <pc:chgData name="Dominic Ehrmann" userId="6995bea7-8e38-49c8-bd10-bfe45e677c0a" providerId="ADAL" clId="{E7E054EB-6B16-4A63-8F00-97B09F28D842}" dt="2025-01-09T23:36:16.881" v="7515" actId="27636"/>
        <pc:sldMkLst>
          <pc:docMk/>
          <pc:sldMk cId="73995489" sldId="455"/>
        </pc:sldMkLst>
      </pc:sldChg>
      <pc:sldChg chg="modSp add del mod">
        <pc:chgData name="Dominic Ehrmann" userId="6995bea7-8e38-49c8-bd10-bfe45e677c0a" providerId="ADAL" clId="{E7E054EB-6B16-4A63-8F00-97B09F28D842}" dt="2025-01-09T23:35:47.972" v="7487" actId="2696"/>
        <pc:sldMkLst>
          <pc:docMk/>
          <pc:sldMk cId="3147369280" sldId="455"/>
        </pc:sldMkLst>
      </pc:sldChg>
      <pc:sldChg chg="modSp add mod">
        <pc:chgData name="Dominic Ehrmann" userId="6995bea7-8e38-49c8-bd10-bfe45e677c0a" providerId="ADAL" clId="{E7E054EB-6B16-4A63-8F00-97B09F28D842}" dt="2025-01-09T23:34:52.054" v="7486" actId="20577"/>
        <pc:sldMkLst>
          <pc:docMk/>
          <pc:sldMk cId="2722956352" sldId="456"/>
        </pc:sldMkLst>
      </pc:sldChg>
      <pc:sldChg chg="addSp delSp modSp new mod">
        <pc:chgData name="Dominic Ehrmann" userId="6995bea7-8e38-49c8-bd10-bfe45e677c0a" providerId="ADAL" clId="{E7E054EB-6B16-4A63-8F00-97B09F28D842}" dt="2025-01-16T15:17:58.548" v="13471" actId="403"/>
        <pc:sldMkLst>
          <pc:docMk/>
          <pc:sldMk cId="536380216" sldId="457"/>
        </pc:sldMkLst>
      </pc:sldChg>
      <pc:sldChg chg="addSp delSp modSp new mod">
        <pc:chgData name="Dominic Ehrmann" userId="6995bea7-8e38-49c8-bd10-bfe45e677c0a" providerId="ADAL" clId="{E7E054EB-6B16-4A63-8F00-97B09F28D842}" dt="2025-01-16T15:18:12.348" v="13475" actId="403"/>
        <pc:sldMkLst>
          <pc:docMk/>
          <pc:sldMk cId="4150947299" sldId="458"/>
        </pc:sldMkLst>
      </pc:sldChg>
      <pc:sldChg chg="modSp add mod">
        <pc:chgData name="Dominic Ehrmann" userId="6995bea7-8e38-49c8-bd10-bfe45e677c0a" providerId="ADAL" clId="{E7E054EB-6B16-4A63-8F00-97B09F28D842}" dt="2025-01-16T15:18:19.197" v="13477" actId="14100"/>
        <pc:sldMkLst>
          <pc:docMk/>
          <pc:sldMk cId="2266372411" sldId="459"/>
        </pc:sldMkLst>
      </pc:sldChg>
      <pc:sldChg chg="modSp add mod">
        <pc:chgData name="Dominic Ehrmann" userId="6995bea7-8e38-49c8-bd10-bfe45e677c0a" providerId="ADAL" clId="{E7E054EB-6B16-4A63-8F00-97B09F28D842}" dt="2025-01-16T15:18:24.611" v="13479" actId="14100"/>
        <pc:sldMkLst>
          <pc:docMk/>
          <pc:sldMk cId="921551097" sldId="460"/>
        </pc:sldMkLst>
      </pc:sldChg>
      <pc:sldChg chg="modSp add mod">
        <pc:chgData name="Dominic Ehrmann" userId="6995bea7-8e38-49c8-bd10-bfe45e677c0a" providerId="ADAL" clId="{E7E054EB-6B16-4A63-8F00-97B09F28D842}" dt="2025-01-16T15:18:30.195" v="13481" actId="14100"/>
        <pc:sldMkLst>
          <pc:docMk/>
          <pc:sldMk cId="2973980729" sldId="461"/>
        </pc:sldMkLst>
      </pc:sldChg>
      <pc:sldChg chg="modSp add mod">
        <pc:chgData name="Dominic Ehrmann" userId="6995bea7-8e38-49c8-bd10-bfe45e677c0a" providerId="ADAL" clId="{E7E054EB-6B16-4A63-8F00-97B09F28D842}" dt="2025-01-16T15:18:54.109" v="13496" actId="27636"/>
        <pc:sldMkLst>
          <pc:docMk/>
          <pc:sldMk cId="2597433720" sldId="462"/>
        </pc:sldMkLst>
      </pc:sldChg>
      <pc:sldChg chg="modSp add mod">
        <pc:chgData name="Dominic Ehrmann" userId="6995bea7-8e38-49c8-bd10-bfe45e677c0a" providerId="ADAL" clId="{E7E054EB-6B16-4A63-8F00-97B09F28D842}" dt="2025-01-10T00:02:40.324" v="7899" actId="20577"/>
        <pc:sldMkLst>
          <pc:docMk/>
          <pc:sldMk cId="4239597115" sldId="463"/>
        </pc:sldMkLst>
      </pc:sldChg>
      <pc:sldChg chg="addSp delSp modSp new mod">
        <pc:chgData name="Dominic Ehrmann" userId="6995bea7-8e38-49c8-bd10-bfe45e677c0a" providerId="ADAL" clId="{E7E054EB-6B16-4A63-8F00-97B09F28D842}" dt="2025-01-10T08:38:38.637" v="8115" actId="404"/>
        <pc:sldMkLst>
          <pc:docMk/>
          <pc:sldMk cId="2721537920" sldId="464"/>
        </pc:sldMkLst>
      </pc:sldChg>
      <pc:sldChg chg="modSp add mod">
        <pc:chgData name="Dominic Ehrmann" userId="6995bea7-8e38-49c8-bd10-bfe45e677c0a" providerId="ADAL" clId="{E7E054EB-6B16-4A63-8F00-97B09F28D842}" dt="2025-01-16T15:19:26.657" v="13520" actId="20577"/>
        <pc:sldMkLst>
          <pc:docMk/>
          <pc:sldMk cId="837158163" sldId="465"/>
        </pc:sldMkLst>
      </pc:sldChg>
      <pc:sldChg chg="add del">
        <pc:chgData name="Dominic Ehrmann" userId="6995bea7-8e38-49c8-bd10-bfe45e677c0a" providerId="ADAL" clId="{E7E054EB-6B16-4A63-8F00-97B09F28D842}" dt="2025-01-10T08:26:26.066" v="7902"/>
        <pc:sldMkLst>
          <pc:docMk/>
          <pc:sldMk cId="2010048259" sldId="465"/>
        </pc:sldMkLst>
      </pc:sldChg>
      <pc:sldChg chg="new del">
        <pc:chgData name="Dominic Ehrmann" userId="6995bea7-8e38-49c8-bd10-bfe45e677c0a" providerId="ADAL" clId="{E7E054EB-6B16-4A63-8F00-97B09F28D842}" dt="2025-01-10T09:16:53.571" v="8123" actId="47"/>
        <pc:sldMkLst>
          <pc:docMk/>
          <pc:sldMk cId="2596633914" sldId="466"/>
        </pc:sldMkLst>
      </pc:sldChg>
      <pc:sldChg chg="modSp add mod">
        <pc:chgData name="Dominic Ehrmann" userId="6995bea7-8e38-49c8-bd10-bfe45e677c0a" providerId="ADAL" clId="{E7E054EB-6B16-4A63-8F00-97B09F28D842}" dt="2025-01-10T09:33:35.735" v="8225" actId="27918"/>
        <pc:sldMkLst>
          <pc:docMk/>
          <pc:sldMk cId="3126754560" sldId="467"/>
        </pc:sldMkLst>
      </pc:sldChg>
      <pc:sldChg chg="modSp add del mod ord">
        <pc:chgData name="Dominic Ehrmann" userId="6995bea7-8e38-49c8-bd10-bfe45e677c0a" providerId="ADAL" clId="{E7E054EB-6B16-4A63-8F00-97B09F28D842}" dt="2025-01-10T09:43:06.380" v="8334" actId="47"/>
        <pc:sldMkLst>
          <pc:docMk/>
          <pc:sldMk cId="83587039" sldId="468"/>
        </pc:sldMkLst>
      </pc:sldChg>
      <pc:sldChg chg="modSp add mod">
        <pc:chgData name="Dominic Ehrmann" userId="6995bea7-8e38-49c8-bd10-bfe45e677c0a" providerId="ADAL" clId="{E7E054EB-6B16-4A63-8F00-97B09F28D842}" dt="2025-01-10T09:35:13.025" v="8241" actId="27918"/>
        <pc:sldMkLst>
          <pc:docMk/>
          <pc:sldMk cId="3490477179" sldId="469"/>
        </pc:sldMkLst>
      </pc:sldChg>
      <pc:sldChg chg="modSp add mod">
        <pc:chgData name="Dominic Ehrmann" userId="6995bea7-8e38-49c8-bd10-bfe45e677c0a" providerId="ADAL" clId="{E7E054EB-6B16-4A63-8F00-97B09F28D842}" dt="2025-01-10T09:35:56.289" v="8251" actId="27918"/>
        <pc:sldMkLst>
          <pc:docMk/>
          <pc:sldMk cId="296424762" sldId="470"/>
        </pc:sldMkLst>
      </pc:sldChg>
      <pc:sldChg chg="modSp add mod">
        <pc:chgData name="Dominic Ehrmann" userId="6995bea7-8e38-49c8-bd10-bfe45e677c0a" providerId="ADAL" clId="{E7E054EB-6B16-4A63-8F00-97B09F28D842}" dt="2025-01-10T09:39:07.461" v="8266" actId="207"/>
        <pc:sldMkLst>
          <pc:docMk/>
          <pc:sldMk cId="7351283" sldId="471"/>
        </pc:sldMkLst>
      </pc:sldChg>
      <pc:sldChg chg="modSp add mod">
        <pc:chgData name="Dominic Ehrmann" userId="6995bea7-8e38-49c8-bd10-bfe45e677c0a" providerId="ADAL" clId="{E7E054EB-6B16-4A63-8F00-97B09F28D842}" dt="2025-01-16T15:19:59.111" v="13543" actId="20577"/>
        <pc:sldMkLst>
          <pc:docMk/>
          <pc:sldMk cId="2812350732" sldId="472"/>
        </pc:sldMkLst>
      </pc:sldChg>
      <pc:sldChg chg="addSp modSp add mod">
        <pc:chgData name="Dominic Ehrmann" userId="6995bea7-8e38-49c8-bd10-bfe45e677c0a" providerId="ADAL" clId="{E7E054EB-6B16-4A63-8F00-97B09F28D842}" dt="2025-01-16T15:19:42.995" v="13533" actId="20577"/>
        <pc:sldMkLst>
          <pc:docMk/>
          <pc:sldMk cId="229413872" sldId="473"/>
        </pc:sldMkLst>
      </pc:sldChg>
      <pc:sldChg chg="add del">
        <pc:chgData name="Dominic Ehrmann" userId="6995bea7-8e38-49c8-bd10-bfe45e677c0a" providerId="ADAL" clId="{E7E054EB-6B16-4A63-8F00-97B09F28D842}" dt="2025-01-10T09:42:16.560" v="8303"/>
        <pc:sldMkLst>
          <pc:docMk/>
          <pc:sldMk cId="3851656479" sldId="473"/>
        </pc:sldMkLst>
      </pc:sldChg>
      <pc:sldChg chg="add del">
        <pc:chgData name="Dominic Ehrmann" userId="6995bea7-8e38-49c8-bd10-bfe45e677c0a" providerId="ADAL" clId="{E7E054EB-6B16-4A63-8F00-97B09F28D842}" dt="2025-01-10T09:42:16.560" v="8303"/>
        <pc:sldMkLst>
          <pc:docMk/>
          <pc:sldMk cId="1107266630" sldId="474"/>
        </pc:sldMkLst>
      </pc:sldChg>
      <pc:sldChg chg="addSp delSp modSp new mod">
        <pc:chgData name="Dominic Ehrmann" userId="6995bea7-8e38-49c8-bd10-bfe45e677c0a" providerId="ADAL" clId="{E7E054EB-6B16-4A63-8F00-97B09F28D842}" dt="2025-01-10T10:03:19.610" v="8503"/>
        <pc:sldMkLst>
          <pc:docMk/>
          <pc:sldMk cId="1530777408" sldId="474"/>
        </pc:sldMkLst>
      </pc:sldChg>
      <pc:sldChg chg="modSp add mod">
        <pc:chgData name="Dominic Ehrmann" userId="6995bea7-8e38-49c8-bd10-bfe45e677c0a" providerId="ADAL" clId="{E7E054EB-6B16-4A63-8F00-97B09F28D842}" dt="2025-01-10T10:07:03.051" v="8537" actId="27918"/>
        <pc:sldMkLst>
          <pc:docMk/>
          <pc:sldMk cId="214282418" sldId="475"/>
        </pc:sldMkLst>
      </pc:sldChg>
      <pc:sldChg chg="modSp add mod">
        <pc:chgData name="Dominic Ehrmann" userId="6995bea7-8e38-49c8-bd10-bfe45e677c0a" providerId="ADAL" clId="{E7E054EB-6B16-4A63-8F00-97B09F28D842}" dt="2025-01-10T10:09:37.397" v="8569"/>
        <pc:sldMkLst>
          <pc:docMk/>
          <pc:sldMk cId="2893082953" sldId="476"/>
        </pc:sldMkLst>
      </pc:sldChg>
      <pc:sldChg chg="modSp add mod">
        <pc:chgData name="Dominic Ehrmann" userId="6995bea7-8e38-49c8-bd10-bfe45e677c0a" providerId="ADAL" clId="{E7E054EB-6B16-4A63-8F00-97B09F28D842}" dt="2025-01-10T10:11:38.169" v="8601" actId="27918"/>
        <pc:sldMkLst>
          <pc:docMk/>
          <pc:sldMk cId="3774029738" sldId="477"/>
        </pc:sldMkLst>
      </pc:sldChg>
      <pc:sldChg chg="new del">
        <pc:chgData name="Dominic Ehrmann" userId="6995bea7-8e38-49c8-bd10-bfe45e677c0a" providerId="ADAL" clId="{E7E054EB-6B16-4A63-8F00-97B09F28D842}" dt="2025-01-10T10:16:29.391" v="8604" actId="47"/>
        <pc:sldMkLst>
          <pc:docMk/>
          <pc:sldMk cId="764984247" sldId="478"/>
        </pc:sldMkLst>
      </pc:sldChg>
      <pc:sldChg chg="addSp delSp modSp new mod">
        <pc:chgData name="Dominic Ehrmann" userId="6995bea7-8e38-49c8-bd10-bfe45e677c0a" providerId="ADAL" clId="{E7E054EB-6B16-4A63-8F00-97B09F28D842}" dt="2025-01-16T15:20:18.636" v="13548" actId="20577"/>
        <pc:sldMkLst>
          <pc:docMk/>
          <pc:sldMk cId="4192592612" sldId="479"/>
        </pc:sldMkLst>
      </pc:sldChg>
      <pc:sldChg chg="modSp add mod">
        <pc:chgData name="Dominic Ehrmann" userId="6995bea7-8e38-49c8-bd10-bfe45e677c0a" providerId="ADAL" clId="{E7E054EB-6B16-4A63-8F00-97B09F28D842}" dt="2025-01-10T10:26:37.774" v="8718" actId="27636"/>
        <pc:sldMkLst>
          <pc:docMk/>
          <pc:sldMk cId="2206577862" sldId="480"/>
        </pc:sldMkLst>
      </pc:sldChg>
      <pc:sldChg chg="addSp delSp modSp add del mod">
        <pc:chgData name="Dominic Ehrmann" userId="6995bea7-8e38-49c8-bd10-bfe45e677c0a" providerId="ADAL" clId="{E7E054EB-6B16-4A63-8F00-97B09F28D842}" dt="2025-01-10T10:23:22.947" v="8692" actId="47"/>
        <pc:sldMkLst>
          <pc:docMk/>
          <pc:sldMk cId="2896333393" sldId="480"/>
        </pc:sldMkLst>
      </pc:sldChg>
      <pc:sldChg chg="new del">
        <pc:chgData name="Dominic Ehrmann" userId="6995bea7-8e38-49c8-bd10-bfe45e677c0a" providerId="ADAL" clId="{E7E054EB-6B16-4A63-8F00-97B09F28D842}" dt="2025-01-10T10:26:30.602" v="8694" actId="47"/>
        <pc:sldMkLst>
          <pc:docMk/>
          <pc:sldMk cId="3429120576" sldId="480"/>
        </pc:sldMkLst>
      </pc:sldChg>
      <pc:sldChg chg="addSp delSp modSp new mod">
        <pc:chgData name="Dominic Ehrmann" userId="6995bea7-8e38-49c8-bd10-bfe45e677c0a" providerId="ADAL" clId="{E7E054EB-6B16-4A63-8F00-97B09F28D842}" dt="2025-01-10T10:38:44.199" v="8814"/>
        <pc:sldMkLst>
          <pc:docMk/>
          <pc:sldMk cId="165092271" sldId="481"/>
        </pc:sldMkLst>
      </pc:sldChg>
      <pc:sldChg chg="new add del">
        <pc:chgData name="Dominic Ehrmann" userId="6995bea7-8e38-49c8-bd10-bfe45e677c0a" providerId="ADAL" clId="{E7E054EB-6B16-4A63-8F00-97B09F28D842}" dt="2025-01-10T10:45:34.222" v="8818" actId="47"/>
        <pc:sldMkLst>
          <pc:docMk/>
          <pc:sldMk cId="1659880022" sldId="482"/>
        </pc:sldMkLst>
      </pc:sldChg>
      <pc:sldChg chg="addSp delSp modSp new del mod">
        <pc:chgData name="Dominic Ehrmann" userId="6995bea7-8e38-49c8-bd10-bfe45e677c0a" providerId="ADAL" clId="{E7E054EB-6B16-4A63-8F00-97B09F28D842}" dt="2025-01-15T23:23:33.219" v="12213" actId="47"/>
        <pc:sldMkLst>
          <pc:docMk/>
          <pc:sldMk cId="4266198658" sldId="482"/>
        </pc:sldMkLst>
      </pc:sldChg>
      <pc:sldChg chg="addSp delSp modSp add mod">
        <pc:chgData name="Dominic Ehrmann" userId="6995bea7-8e38-49c8-bd10-bfe45e677c0a" providerId="ADAL" clId="{E7E054EB-6B16-4A63-8F00-97B09F28D842}" dt="2025-01-15T23:26:22.525" v="12251" actId="20577"/>
        <pc:sldMkLst>
          <pc:docMk/>
          <pc:sldMk cId="1392212776" sldId="483"/>
        </pc:sldMkLst>
      </pc:sldChg>
      <pc:sldChg chg="modSp add del mod">
        <pc:chgData name="Dominic Ehrmann" userId="6995bea7-8e38-49c8-bd10-bfe45e677c0a" providerId="ADAL" clId="{E7E054EB-6B16-4A63-8F00-97B09F28D842}" dt="2025-01-15T23:18:29.002" v="12144" actId="47"/>
        <pc:sldMkLst>
          <pc:docMk/>
          <pc:sldMk cId="3950653174" sldId="484"/>
        </pc:sldMkLst>
      </pc:sldChg>
      <pc:sldChg chg="modSp add del mod">
        <pc:chgData name="Dominic Ehrmann" userId="6995bea7-8e38-49c8-bd10-bfe45e677c0a" providerId="ADAL" clId="{E7E054EB-6B16-4A63-8F00-97B09F28D842}" dt="2025-01-15T23:20:58.069" v="12177" actId="47"/>
        <pc:sldMkLst>
          <pc:docMk/>
          <pc:sldMk cId="678513975" sldId="485"/>
        </pc:sldMkLst>
      </pc:sldChg>
      <pc:sldChg chg="modSp add del mod">
        <pc:chgData name="Dominic Ehrmann" userId="6995bea7-8e38-49c8-bd10-bfe45e677c0a" providerId="ADAL" clId="{E7E054EB-6B16-4A63-8F00-97B09F28D842}" dt="2025-01-15T23:21:15.363" v="12179" actId="47"/>
        <pc:sldMkLst>
          <pc:docMk/>
          <pc:sldMk cId="75393889" sldId="486"/>
        </pc:sldMkLst>
      </pc:sldChg>
      <pc:sldChg chg="addSp delSp modSp new mod">
        <pc:chgData name="Dominic Ehrmann" userId="6995bea7-8e38-49c8-bd10-bfe45e677c0a" providerId="ADAL" clId="{E7E054EB-6B16-4A63-8F00-97B09F28D842}" dt="2025-01-10T11:02:03.546" v="9070"/>
        <pc:sldMkLst>
          <pc:docMk/>
          <pc:sldMk cId="4287467727" sldId="487"/>
        </pc:sldMkLst>
      </pc:sldChg>
      <pc:sldChg chg="modSp add mod">
        <pc:chgData name="Dominic Ehrmann" userId="6995bea7-8e38-49c8-bd10-bfe45e677c0a" providerId="ADAL" clId="{E7E054EB-6B16-4A63-8F00-97B09F28D842}" dt="2025-01-10T11:02:32.343" v="9083" actId="20577"/>
        <pc:sldMkLst>
          <pc:docMk/>
          <pc:sldMk cId="1664440075" sldId="488"/>
        </pc:sldMkLst>
        <pc:spChg chg="mod">
          <ac:chgData name="Dominic Ehrmann" userId="6995bea7-8e38-49c8-bd10-bfe45e677c0a" providerId="ADAL" clId="{E7E054EB-6B16-4A63-8F00-97B09F28D842}" dt="2025-01-10T11:02:32.343" v="9083" actId="20577"/>
          <ac:spMkLst>
            <pc:docMk/>
            <pc:sldMk cId="1664440075" sldId="488"/>
            <ac:spMk id="2" creationId="{269D881B-B566-6720-8245-7BFA63A6BE65}"/>
          </ac:spMkLst>
        </pc:spChg>
      </pc:sldChg>
      <pc:sldChg chg="addSp delSp modSp new mod">
        <pc:chgData name="Dominic Ehrmann" userId="6995bea7-8e38-49c8-bd10-bfe45e677c0a" providerId="ADAL" clId="{E7E054EB-6B16-4A63-8F00-97B09F28D842}" dt="2025-01-16T15:21:37.700" v="13576" actId="27918"/>
        <pc:sldMkLst>
          <pc:docMk/>
          <pc:sldMk cId="4083464662" sldId="489"/>
        </pc:sldMkLst>
        <pc:spChg chg="mod">
          <ac:chgData name="Dominic Ehrmann" userId="6995bea7-8e38-49c8-bd10-bfe45e677c0a" providerId="ADAL" clId="{E7E054EB-6B16-4A63-8F00-97B09F28D842}" dt="2025-01-10T11:16:31.813" v="9183" actId="20577"/>
          <ac:spMkLst>
            <pc:docMk/>
            <pc:sldMk cId="4083464662" sldId="489"/>
            <ac:spMk id="2" creationId="{DAAB5503-D912-E803-B38F-9D76739E5A71}"/>
          </ac:spMkLst>
        </pc:spChg>
        <pc:graphicFrameChg chg="add mod">
          <ac:chgData name="Dominic Ehrmann" userId="6995bea7-8e38-49c8-bd10-bfe45e677c0a" providerId="ADAL" clId="{E7E054EB-6B16-4A63-8F00-97B09F28D842}" dt="2025-01-15T23:26:44.223" v="12256"/>
          <ac:graphicFrameMkLst>
            <pc:docMk/>
            <pc:sldMk cId="4083464662" sldId="489"/>
            <ac:graphicFrameMk id="4" creationId="{6E4A28A1-2370-A685-6CB5-2CAE9A90DF32}"/>
          </ac:graphicFrameMkLst>
        </pc:graphicFrameChg>
      </pc:sldChg>
      <pc:sldChg chg="addSp modSp add mod">
        <pc:chgData name="Dominic Ehrmann" userId="6995bea7-8e38-49c8-bd10-bfe45e677c0a" providerId="ADAL" clId="{E7E054EB-6B16-4A63-8F00-97B09F28D842}" dt="2025-01-15T23:28:21.227" v="12282" actId="1076"/>
        <pc:sldMkLst>
          <pc:docMk/>
          <pc:sldMk cId="2396580013" sldId="490"/>
        </pc:sldMkLst>
        <pc:spChg chg="mod">
          <ac:chgData name="Dominic Ehrmann" userId="6995bea7-8e38-49c8-bd10-bfe45e677c0a" providerId="ADAL" clId="{E7E054EB-6B16-4A63-8F00-97B09F28D842}" dt="2025-01-10T11:16:48.674" v="9190" actId="20577"/>
          <ac:spMkLst>
            <pc:docMk/>
            <pc:sldMk cId="2396580013" sldId="490"/>
            <ac:spMk id="2" creationId="{5F222C16-AC26-3696-7ECE-FD5D3C93B67B}"/>
          </ac:spMkLst>
        </pc:spChg>
        <pc:graphicFrameChg chg="mod">
          <ac:chgData name="Dominic Ehrmann" userId="6995bea7-8e38-49c8-bd10-bfe45e677c0a" providerId="ADAL" clId="{E7E054EB-6B16-4A63-8F00-97B09F28D842}" dt="2025-01-10T11:17:28.005" v="9198"/>
          <ac:graphicFrameMkLst>
            <pc:docMk/>
            <pc:sldMk cId="2396580013" sldId="490"/>
            <ac:graphicFrameMk id="4" creationId="{CA050A5C-878A-3A3F-5DEE-7B3AB6E0E241}"/>
          </ac:graphicFrameMkLst>
        </pc:graphicFrameChg>
        <pc:cxnChg chg="add mod">
          <ac:chgData name="Dominic Ehrmann" userId="6995bea7-8e38-49c8-bd10-bfe45e677c0a" providerId="ADAL" clId="{E7E054EB-6B16-4A63-8F00-97B09F28D842}" dt="2025-01-15T23:28:21.227" v="12282" actId="1076"/>
          <ac:cxnSpMkLst>
            <pc:docMk/>
            <pc:sldMk cId="2396580013" sldId="490"/>
            <ac:cxnSpMk id="3" creationId="{E3846866-A2AB-DEEE-D078-662C29B90569}"/>
          </ac:cxnSpMkLst>
        </pc:cxnChg>
      </pc:sldChg>
      <pc:sldChg chg="modSp add mod ord">
        <pc:chgData name="Dominic Ehrmann" userId="6995bea7-8e38-49c8-bd10-bfe45e677c0a" providerId="ADAL" clId="{E7E054EB-6B16-4A63-8F00-97B09F28D842}" dt="2025-01-16T15:22:08.023" v="13583" actId="27918"/>
        <pc:sldMkLst>
          <pc:docMk/>
          <pc:sldMk cId="868527339" sldId="491"/>
        </pc:sldMkLst>
        <pc:spChg chg="mod">
          <ac:chgData name="Dominic Ehrmann" userId="6995bea7-8e38-49c8-bd10-bfe45e677c0a" providerId="ADAL" clId="{E7E054EB-6B16-4A63-8F00-97B09F28D842}" dt="2025-01-10T11:17:58.063" v="9201" actId="20577"/>
          <ac:spMkLst>
            <pc:docMk/>
            <pc:sldMk cId="868527339" sldId="491"/>
            <ac:spMk id="2" creationId="{00A7D54A-39F4-238D-4123-6037F8D57947}"/>
          </ac:spMkLst>
        </pc:spChg>
        <pc:graphicFrameChg chg="mod">
          <ac:chgData name="Dominic Ehrmann" userId="6995bea7-8e38-49c8-bd10-bfe45e677c0a" providerId="ADAL" clId="{E7E054EB-6B16-4A63-8F00-97B09F28D842}" dt="2025-01-15T23:27:14.988" v="12261"/>
          <ac:graphicFrameMkLst>
            <pc:docMk/>
            <pc:sldMk cId="868527339" sldId="491"/>
            <ac:graphicFrameMk id="4" creationId="{2C76C8CC-6DB2-D86B-541A-297CF82BD306}"/>
          </ac:graphicFrameMkLst>
        </pc:graphicFrameChg>
      </pc:sldChg>
      <pc:sldChg chg="addSp modSp add mod replId">
        <pc:chgData name="Dominic Ehrmann" userId="6995bea7-8e38-49c8-bd10-bfe45e677c0a" providerId="ADAL" clId="{E7E054EB-6B16-4A63-8F00-97B09F28D842}" dt="2025-01-15T23:28:24.940" v="12283"/>
        <pc:sldMkLst>
          <pc:docMk/>
          <pc:sldMk cId="3930341405" sldId="492"/>
        </pc:sldMkLst>
        <pc:spChg chg="mod">
          <ac:chgData name="Dominic Ehrmann" userId="6995bea7-8e38-49c8-bd10-bfe45e677c0a" providerId="ADAL" clId="{E7E054EB-6B16-4A63-8F00-97B09F28D842}" dt="2025-01-10T11:18:02.318" v="9203" actId="20577"/>
          <ac:spMkLst>
            <pc:docMk/>
            <pc:sldMk cId="3930341405" sldId="492"/>
            <ac:spMk id="2" creationId="{16F4C19C-C55D-DB02-E305-47F5439215AF}"/>
          </ac:spMkLst>
        </pc:spChg>
        <pc:cxnChg chg="add mod">
          <ac:chgData name="Dominic Ehrmann" userId="6995bea7-8e38-49c8-bd10-bfe45e677c0a" providerId="ADAL" clId="{E7E054EB-6B16-4A63-8F00-97B09F28D842}" dt="2025-01-15T23:28:24.940" v="12283"/>
          <ac:cxnSpMkLst>
            <pc:docMk/>
            <pc:sldMk cId="3930341405" sldId="492"/>
            <ac:cxnSpMk id="3" creationId="{1DB17BD5-C8B3-4A15-B083-E7CFE982EF41}"/>
          </ac:cxnSpMkLst>
        </pc:cxnChg>
      </pc:sldChg>
      <pc:sldChg chg="modSp add mod">
        <pc:chgData name="Dominic Ehrmann" userId="6995bea7-8e38-49c8-bd10-bfe45e677c0a" providerId="ADAL" clId="{E7E054EB-6B16-4A63-8F00-97B09F28D842}" dt="2025-01-16T15:22:32.226" v="13590" actId="27918"/>
        <pc:sldMkLst>
          <pc:docMk/>
          <pc:sldMk cId="3365801991" sldId="493"/>
        </pc:sldMkLst>
        <pc:spChg chg="mod">
          <ac:chgData name="Dominic Ehrmann" userId="6995bea7-8e38-49c8-bd10-bfe45e677c0a" providerId="ADAL" clId="{E7E054EB-6B16-4A63-8F00-97B09F28D842}" dt="2025-01-10T11:21:28.400" v="9229" actId="20577"/>
          <ac:spMkLst>
            <pc:docMk/>
            <pc:sldMk cId="3365801991" sldId="493"/>
            <ac:spMk id="2" creationId="{18C5E849-1B66-AACE-2DA0-278AF0897FAB}"/>
          </ac:spMkLst>
        </pc:spChg>
        <pc:graphicFrameChg chg="mod">
          <ac:chgData name="Dominic Ehrmann" userId="6995bea7-8e38-49c8-bd10-bfe45e677c0a" providerId="ADAL" clId="{E7E054EB-6B16-4A63-8F00-97B09F28D842}" dt="2025-01-15T23:27:34.609" v="12265"/>
          <ac:graphicFrameMkLst>
            <pc:docMk/>
            <pc:sldMk cId="3365801991" sldId="493"/>
            <ac:graphicFrameMk id="4" creationId="{439F1F47-FD99-C388-835E-F857009299A8}"/>
          </ac:graphicFrameMkLst>
        </pc:graphicFrameChg>
      </pc:sldChg>
      <pc:sldChg chg="addSp modSp add mod">
        <pc:chgData name="Dominic Ehrmann" userId="6995bea7-8e38-49c8-bd10-bfe45e677c0a" providerId="ADAL" clId="{E7E054EB-6B16-4A63-8F00-97B09F28D842}" dt="2025-01-15T23:28:28.229" v="12284"/>
        <pc:sldMkLst>
          <pc:docMk/>
          <pc:sldMk cId="1198354649" sldId="494"/>
        </pc:sldMkLst>
        <pc:spChg chg="mod">
          <ac:chgData name="Dominic Ehrmann" userId="6995bea7-8e38-49c8-bd10-bfe45e677c0a" providerId="ADAL" clId="{E7E054EB-6B16-4A63-8F00-97B09F28D842}" dt="2025-01-10T11:22:56.543" v="9240" actId="20577"/>
          <ac:spMkLst>
            <pc:docMk/>
            <pc:sldMk cId="1198354649" sldId="494"/>
            <ac:spMk id="2" creationId="{C341D829-EDC7-AF6B-2AE2-96A865C3CFD9}"/>
          </ac:spMkLst>
        </pc:spChg>
        <pc:cxnChg chg="add mod">
          <ac:chgData name="Dominic Ehrmann" userId="6995bea7-8e38-49c8-bd10-bfe45e677c0a" providerId="ADAL" clId="{E7E054EB-6B16-4A63-8F00-97B09F28D842}" dt="2025-01-15T23:28:28.229" v="12284"/>
          <ac:cxnSpMkLst>
            <pc:docMk/>
            <pc:sldMk cId="1198354649" sldId="494"/>
            <ac:cxnSpMk id="3" creationId="{F4BEFE3D-2905-4C64-42E1-805EA141DCD9}"/>
          </ac:cxnSpMkLst>
        </pc:cxnChg>
      </pc:sldChg>
      <pc:sldChg chg="modSp add mod ord">
        <pc:chgData name="Dominic Ehrmann" userId="6995bea7-8e38-49c8-bd10-bfe45e677c0a" providerId="ADAL" clId="{E7E054EB-6B16-4A63-8F00-97B09F28D842}" dt="2025-01-16T15:23:08.976" v="13597" actId="27918"/>
        <pc:sldMkLst>
          <pc:docMk/>
          <pc:sldMk cId="395276030" sldId="495"/>
        </pc:sldMkLst>
        <pc:spChg chg="mod">
          <ac:chgData name="Dominic Ehrmann" userId="6995bea7-8e38-49c8-bd10-bfe45e677c0a" providerId="ADAL" clId="{E7E054EB-6B16-4A63-8F00-97B09F28D842}" dt="2025-01-10T11:31:00.800" v="9338" actId="20577"/>
          <ac:spMkLst>
            <pc:docMk/>
            <pc:sldMk cId="395276030" sldId="495"/>
            <ac:spMk id="2" creationId="{55A41208-E584-7431-D379-D32F431F70F3}"/>
          </ac:spMkLst>
        </pc:spChg>
        <pc:graphicFrameChg chg="mod">
          <ac:chgData name="Dominic Ehrmann" userId="6995bea7-8e38-49c8-bd10-bfe45e677c0a" providerId="ADAL" clId="{E7E054EB-6B16-4A63-8F00-97B09F28D842}" dt="2025-01-15T23:28:44.189" v="12288"/>
          <ac:graphicFrameMkLst>
            <pc:docMk/>
            <pc:sldMk cId="395276030" sldId="495"/>
            <ac:graphicFrameMk id="4" creationId="{EB8F0937-35C3-8F9E-2F6F-464309D0963D}"/>
          </ac:graphicFrameMkLst>
        </pc:graphicFrameChg>
      </pc:sldChg>
      <pc:sldChg chg="addSp modSp add mod ord">
        <pc:chgData name="Dominic Ehrmann" userId="6995bea7-8e38-49c8-bd10-bfe45e677c0a" providerId="ADAL" clId="{E7E054EB-6B16-4A63-8F00-97B09F28D842}" dt="2025-01-15T23:29:09.776" v="12290" actId="1076"/>
        <pc:sldMkLst>
          <pc:docMk/>
          <pc:sldMk cId="1233772171" sldId="496"/>
        </pc:sldMkLst>
        <pc:spChg chg="mod">
          <ac:chgData name="Dominic Ehrmann" userId="6995bea7-8e38-49c8-bd10-bfe45e677c0a" providerId="ADAL" clId="{E7E054EB-6B16-4A63-8F00-97B09F28D842}" dt="2025-01-10T11:30:53.844" v="9336" actId="20577"/>
          <ac:spMkLst>
            <pc:docMk/>
            <pc:sldMk cId="1233772171" sldId="496"/>
            <ac:spMk id="2" creationId="{92BF5B5E-62BA-3E7A-7D16-A5FE1328CBF4}"/>
          </ac:spMkLst>
        </pc:spChg>
        <pc:graphicFrameChg chg="mod">
          <ac:chgData name="Dominic Ehrmann" userId="6995bea7-8e38-49c8-bd10-bfe45e677c0a" providerId="ADAL" clId="{E7E054EB-6B16-4A63-8F00-97B09F28D842}" dt="2025-01-10T11:32:50.979" v="9365" actId="207"/>
          <ac:graphicFrameMkLst>
            <pc:docMk/>
            <pc:sldMk cId="1233772171" sldId="496"/>
            <ac:graphicFrameMk id="4" creationId="{F50ECDBC-B573-1792-FF32-DAF2ADAAA571}"/>
          </ac:graphicFrameMkLst>
        </pc:graphicFrameChg>
        <pc:cxnChg chg="add mod">
          <ac:chgData name="Dominic Ehrmann" userId="6995bea7-8e38-49c8-bd10-bfe45e677c0a" providerId="ADAL" clId="{E7E054EB-6B16-4A63-8F00-97B09F28D842}" dt="2025-01-15T23:29:09.776" v="12290" actId="1076"/>
          <ac:cxnSpMkLst>
            <pc:docMk/>
            <pc:sldMk cId="1233772171" sldId="496"/>
            <ac:cxnSpMk id="3" creationId="{95126C1B-D6DC-22A2-DA74-562C5C5393CD}"/>
          </ac:cxnSpMkLst>
        </pc:cxnChg>
      </pc:sldChg>
      <pc:sldChg chg="new del">
        <pc:chgData name="Dominic Ehrmann" userId="6995bea7-8e38-49c8-bd10-bfe45e677c0a" providerId="ADAL" clId="{E7E054EB-6B16-4A63-8F00-97B09F28D842}" dt="2025-01-10T11:39:18.844" v="9646" actId="47"/>
        <pc:sldMkLst>
          <pc:docMk/>
          <pc:sldMk cId="1080070939" sldId="497"/>
        </pc:sldMkLst>
      </pc:sldChg>
      <pc:sldChg chg="addSp delSp modSp add mod modShow">
        <pc:chgData name="Dominic Ehrmann" userId="6995bea7-8e38-49c8-bd10-bfe45e677c0a" providerId="ADAL" clId="{E7E054EB-6B16-4A63-8F00-97B09F28D842}" dt="2025-01-16T15:23:15.995" v="13598" actId="729"/>
        <pc:sldMkLst>
          <pc:docMk/>
          <pc:sldMk cId="1292355692" sldId="497"/>
        </pc:sldMkLst>
      </pc:sldChg>
      <pc:sldChg chg="modSp add mod modShow">
        <pc:chgData name="Dominic Ehrmann" userId="6995bea7-8e38-49c8-bd10-bfe45e677c0a" providerId="ADAL" clId="{E7E054EB-6B16-4A63-8F00-97B09F28D842}" dt="2025-01-16T15:23:15.995" v="13598" actId="729"/>
        <pc:sldMkLst>
          <pc:docMk/>
          <pc:sldMk cId="2840528098" sldId="498"/>
        </pc:sldMkLst>
      </pc:sldChg>
      <pc:sldChg chg="new del">
        <pc:chgData name="Dominic Ehrmann" userId="6995bea7-8e38-49c8-bd10-bfe45e677c0a" providerId="ADAL" clId="{E7E054EB-6B16-4A63-8F00-97B09F28D842}" dt="2025-01-10T11:55:55.308" v="9959" actId="47"/>
        <pc:sldMkLst>
          <pc:docMk/>
          <pc:sldMk cId="1935696041" sldId="499"/>
        </pc:sldMkLst>
      </pc:sldChg>
      <pc:sldChg chg="addSp delSp modSp new mod">
        <pc:chgData name="Dominic Ehrmann" userId="6995bea7-8e38-49c8-bd10-bfe45e677c0a" providerId="ADAL" clId="{E7E054EB-6B16-4A63-8F00-97B09F28D842}" dt="2025-01-16T15:23:24.169" v="13599" actId="478"/>
        <pc:sldMkLst>
          <pc:docMk/>
          <pc:sldMk cId="3639352470" sldId="499"/>
        </pc:sldMkLst>
        <pc:spChg chg="mod">
          <ac:chgData name="Dominic Ehrmann" userId="6995bea7-8e38-49c8-bd10-bfe45e677c0a" providerId="ADAL" clId="{E7E054EB-6B16-4A63-8F00-97B09F28D842}" dt="2025-01-10T11:57:09.884" v="10007" actId="20577"/>
          <ac:spMkLst>
            <pc:docMk/>
            <pc:sldMk cId="3639352470" sldId="499"/>
            <ac:spMk id="2" creationId="{90339557-7E1D-4E6D-49FB-22DBD3E5DDD8}"/>
          </ac:spMkLst>
        </pc:spChg>
        <pc:spChg chg="add mod ord">
          <ac:chgData name="Dominic Ehrmann" userId="6995bea7-8e38-49c8-bd10-bfe45e677c0a" providerId="ADAL" clId="{E7E054EB-6B16-4A63-8F00-97B09F28D842}" dt="2025-01-10T12:24:16.109" v="10131" actId="167"/>
          <ac:spMkLst>
            <pc:docMk/>
            <pc:sldMk cId="3639352470" sldId="499"/>
            <ac:spMk id="60" creationId="{CF30A121-7A1C-C1EA-420D-B32D104E6510}"/>
          </ac:spMkLst>
        </pc:spChg>
        <pc:spChg chg="add mod ord">
          <ac:chgData name="Dominic Ehrmann" userId="6995bea7-8e38-49c8-bd10-bfe45e677c0a" providerId="ADAL" clId="{E7E054EB-6B16-4A63-8F00-97B09F28D842}" dt="2025-01-15T23:32:46.389" v="12292" actId="20577"/>
          <ac:spMkLst>
            <pc:docMk/>
            <pc:sldMk cId="3639352470" sldId="499"/>
            <ac:spMk id="61" creationId="{69555988-4CB0-1A8C-ABBB-26E5DE1F7A8F}"/>
          </ac:spMkLst>
        </pc:spChg>
        <pc:spChg chg="add mod ord">
          <ac:chgData name="Dominic Ehrmann" userId="6995bea7-8e38-49c8-bd10-bfe45e677c0a" providerId="ADAL" clId="{E7E054EB-6B16-4A63-8F00-97B09F28D842}" dt="2025-01-10T12:24:16.109" v="10131" actId="167"/>
          <ac:spMkLst>
            <pc:docMk/>
            <pc:sldMk cId="3639352470" sldId="499"/>
            <ac:spMk id="62" creationId="{809C10A2-2B24-C9D0-044C-853892D958BC}"/>
          </ac:spMkLst>
        </pc:spChg>
        <pc:spChg chg="add mod ord">
          <ac:chgData name="Dominic Ehrmann" userId="6995bea7-8e38-49c8-bd10-bfe45e677c0a" providerId="ADAL" clId="{E7E054EB-6B16-4A63-8F00-97B09F28D842}" dt="2025-01-10T12:24:16.109" v="10131" actId="167"/>
          <ac:spMkLst>
            <pc:docMk/>
            <pc:sldMk cId="3639352470" sldId="499"/>
            <ac:spMk id="63" creationId="{17E91D4E-2022-82D8-D2FE-8D210E017EB7}"/>
          </ac:spMkLst>
        </pc:spChg>
        <pc:picChg chg="add mod ord">
          <ac:chgData name="Dominic Ehrmann" userId="6995bea7-8e38-49c8-bd10-bfe45e677c0a" providerId="ADAL" clId="{E7E054EB-6B16-4A63-8F00-97B09F28D842}" dt="2025-01-10T12:24:16.109" v="10131" actId="167"/>
          <ac:picMkLst>
            <pc:docMk/>
            <pc:sldMk cId="3639352470" sldId="499"/>
            <ac:picMk id="59" creationId="{F80C3EA1-4197-F83C-C0D0-1B58CDBD3103}"/>
          </ac:picMkLst>
        </pc:picChg>
      </pc:sldChg>
      <pc:sldChg chg="addSp delSp modSp add mod">
        <pc:chgData name="Dominic Ehrmann" userId="6995bea7-8e38-49c8-bd10-bfe45e677c0a" providerId="ADAL" clId="{E7E054EB-6B16-4A63-8F00-97B09F28D842}" dt="2025-01-15T23:33:16.262" v="12294" actId="20577"/>
        <pc:sldMkLst>
          <pc:docMk/>
          <pc:sldMk cId="2980194603" sldId="500"/>
        </pc:sldMkLst>
        <pc:spChg chg="mod">
          <ac:chgData name="Dominic Ehrmann" userId="6995bea7-8e38-49c8-bd10-bfe45e677c0a" providerId="ADAL" clId="{E7E054EB-6B16-4A63-8F00-97B09F28D842}" dt="2025-01-10T12:23:36.574" v="10089" actId="6549"/>
          <ac:spMkLst>
            <pc:docMk/>
            <pc:sldMk cId="2980194603" sldId="500"/>
            <ac:spMk id="2" creationId="{E47A840E-86EF-CECF-194B-07916F81D9D2}"/>
          </ac:spMkLst>
        </pc:spChg>
        <pc:spChg chg="mod ord">
          <ac:chgData name="Dominic Ehrmann" userId="6995bea7-8e38-49c8-bd10-bfe45e677c0a" providerId="ADAL" clId="{E7E054EB-6B16-4A63-8F00-97B09F28D842}" dt="2025-01-15T23:33:16.262" v="12294" actId="20577"/>
          <ac:spMkLst>
            <pc:docMk/>
            <pc:sldMk cId="2980194603" sldId="500"/>
            <ac:spMk id="60" creationId="{2DA087B0-46AC-CDE6-CF18-C549B9FDCF8E}"/>
          </ac:spMkLst>
        </pc:spChg>
        <pc:spChg chg="mod ord">
          <ac:chgData name="Dominic Ehrmann" userId="6995bea7-8e38-49c8-bd10-bfe45e677c0a" providerId="ADAL" clId="{E7E054EB-6B16-4A63-8F00-97B09F28D842}" dt="2025-01-10T12:24:48.085" v="10138" actId="20577"/>
          <ac:spMkLst>
            <pc:docMk/>
            <pc:sldMk cId="2980194603" sldId="500"/>
            <ac:spMk id="61" creationId="{0D61DA5A-1FFE-EE1E-8F6C-457A04D893DA}"/>
          </ac:spMkLst>
        </pc:spChg>
        <pc:spChg chg="mod ord">
          <ac:chgData name="Dominic Ehrmann" userId="6995bea7-8e38-49c8-bd10-bfe45e677c0a" providerId="ADAL" clId="{E7E054EB-6B16-4A63-8F00-97B09F28D842}" dt="2025-01-10T12:24:53.027" v="10140" actId="20577"/>
          <ac:spMkLst>
            <pc:docMk/>
            <pc:sldMk cId="2980194603" sldId="500"/>
            <ac:spMk id="62" creationId="{60E0AA5D-1685-7E82-397D-4C719675B1F1}"/>
          </ac:spMkLst>
        </pc:spChg>
        <pc:spChg chg="mod ord">
          <ac:chgData name="Dominic Ehrmann" userId="6995bea7-8e38-49c8-bd10-bfe45e677c0a" providerId="ADAL" clId="{E7E054EB-6B16-4A63-8F00-97B09F28D842}" dt="2025-01-10T12:25:03.874" v="10142" actId="20577"/>
          <ac:spMkLst>
            <pc:docMk/>
            <pc:sldMk cId="2980194603" sldId="500"/>
            <ac:spMk id="63" creationId="{2CF6BEE9-6D93-CA23-E4B8-A3A04B46F547}"/>
          </ac:spMkLst>
        </pc:spChg>
        <pc:picChg chg="mod ord">
          <ac:chgData name="Dominic Ehrmann" userId="6995bea7-8e38-49c8-bd10-bfe45e677c0a" providerId="ADAL" clId="{E7E054EB-6B16-4A63-8F00-97B09F28D842}" dt="2025-01-10T12:24:25.915" v="10133" actId="167"/>
          <ac:picMkLst>
            <pc:docMk/>
            <pc:sldMk cId="2980194603" sldId="500"/>
            <ac:picMk id="59" creationId="{6EA43643-6CA9-4E42-3CCF-46731243C130}"/>
          </ac:picMkLst>
        </pc:picChg>
      </pc:sldChg>
      <pc:sldChg chg="addSp modSp add mod">
        <pc:chgData name="Dominic Ehrmann" userId="6995bea7-8e38-49c8-bd10-bfe45e677c0a" providerId="ADAL" clId="{E7E054EB-6B16-4A63-8F00-97B09F28D842}" dt="2025-01-15T23:37:42.631" v="12359" actId="1037"/>
        <pc:sldMkLst>
          <pc:docMk/>
          <pc:sldMk cId="2390118614" sldId="501"/>
        </pc:sldMkLst>
        <pc:spChg chg="mod">
          <ac:chgData name="Dominic Ehrmann" userId="6995bea7-8e38-49c8-bd10-bfe45e677c0a" providerId="ADAL" clId="{E7E054EB-6B16-4A63-8F00-97B09F28D842}" dt="2025-01-10T12:25:49.614" v="10158" actId="20577"/>
          <ac:spMkLst>
            <pc:docMk/>
            <pc:sldMk cId="2390118614" sldId="501"/>
            <ac:spMk id="2" creationId="{92F2B592-1C52-28AF-DDA4-92F3DE2F085C}"/>
          </ac:spMkLst>
        </pc:spChg>
        <pc:spChg chg="add mod">
          <ac:chgData name="Dominic Ehrmann" userId="6995bea7-8e38-49c8-bd10-bfe45e677c0a" providerId="ADAL" clId="{E7E054EB-6B16-4A63-8F00-97B09F28D842}" dt="2025-01-10T12:28:10.986" v="10204" actId="403"/>
          <ac:spMkLst>
            <pc:docMk/>
            <pc:sldMk cId="2390118614" sldId="501"/>
            <ac:spMk id="4" creationId="{EBDD6B00-388A-8832-252D-51BEA320A09E}"/>
          </ac:spMkLst>
        </pc:spChg>
        <pc:spChg chg="add mod">
          <ac:chgData name="Dominic Ehrmann" userId="6995bea7-8e38-49c8-bd10-bfe45e677c0a" providerId="ADAL" clId="{E7E054EB-6B16-4A63-8F00-97B09F28D842}" dt="2025-01-10T12:27:43.055" v="10195" actId="20577"/>
          <ac:spMkLst>
            <pc:docMk/>
            <pc:sldMk cId="2390118614" sldId="501"/>
            <ac:spMk id="5" creationId="{754EBDE6-B85A-1DBC-2BD6-B3FB2FE6040F}"/>
          </ac:spMkLst>
        </pc:spChg>
        <pc:spChg chg="add mod">
          <ac:chgData name="Dominic Ehrmann" userId="6995bea7-8e38-49c8-bd10-bfe45e677c0a" providerId="ADAL" clId="{E7E054EB-6B16-4A63-8F00-97B09F28D842}" dt="2025-01-10T12:27:47.978" v="10196" actId="20577"/>
          <ac:spMkLst>
            <pc:docMk/>
            <pc:sldMk cId="2390118614" sldId="501"/>
            <ac:spMk id="6" creationId="{406B5038-E37C-99B2-5141-51229E7AC3E7}"/>
          </ac:spMkLst>
        </pc:spChg>
        <pc:spChg chg="add mod">
          <ac:chgData name="Dominic Ehrmann" userId="6995bea7-8e38-49c8-bd10-bfe45e677c0a" providerId="ADAL" clId="{E7E054EB-6B16-4A63-8F00-97B09F28D842}" dt="2025-01-10T12:27:52.837" v="10198" actId="20577"/>
          <ac:spMkLst>
            <pc:docMk/>
            <pc:sldMk cId="2390118614" sldId="501"/>
            <ac:spMk id="7" creationId="{3E564F1C-F966-8845-7E38-84BB878FF5D3}"/>
          </ac:spMkLst>
        </pc:spChg>
        <pc:spChg chg="add mod">
          <ac:chgData name="Dominic Ehrmann" userId="6995bea7-8e38-49c8-bd10-bfe45e677c0a" providerId="ADAL" clId="{E7E054EB-6B16-4A63-8F00-97B09F28D842}" dt="2025-01-15T23:37:42.631" v="12359" actId="1037"/>
          <ac:spMkLst>
            <pc:docMk/>
            <pc:sldMk cId="2390118614" sldId="501"/>
            <ac:spMk id="9" creationId="{605080A4-D7F0-A8AA-259A-A46E0CB6FE6B}"/>
          </ac:spMkLst>
        </pc:spChg>
        <pc:spChg chg="add mod">
          <ac:chgData name="Dominic Ehrmann" userId="6995bea7-8e38-49c8-bd10-bfe45e677c0a" providerId="ADAL" clId="{E7E054EB-6B16-4A63-8F00-97B09F28D842}" dt="2025-01-15T23:36:02.183" v="12316" actId="20577"/>
          <ac:spMkLst>
            <pc:docMk/>
            <pc:sldMk cId="2390118614" sldId="501"/>
            <ac:spMk id="10" creationId="{2AFB9715-D34A-FA9D-5F0B-EFBE64DD3D32}"/>
          </ac:spMkLst>
        </pc:spChg>
        <pc:spChg chg="mod">
          <ac:chgData name="Dominic Ehrmann" userId="6995bea7-8e38-49c8-bd10-bfe45e677c0a" providerId="ADAL" clId="{E7E054EB-6B16-4A63-8F00-97B09F28D842}" dt="2025-01-15T23:36:49.173" v="12319" actId="1076"/>
          <ac:spMkLst>
            <pc:docMk/>
            <pc:sldMk cId="2390118614" sldId="501"/>
            <ac:spMk id="60" creationId="{1D46F29C-1707-0574-2423-3840274A3248}"/>
          </ac:spMkLst>
        </pc:spChg>
        <pc:spChg chg="mod">
          <ac:chgData name="Dominic Ehrmann" userId="6995bea7-8e38-49c8-bd10-bfe45e677c0a" providerId="ADAL" clId="{E7E054EB-6B16-4A63-8F00-97B09F28D842}" dt="2025-01-15T23:37:00.056" v="12322" actId="1076"/>
          <ac:spMkLst>
            <pc:docMk/>
            <pc:sldMk cId="2390118614" sldId="501"/>
            <ac:spMk id="61" creationId="{D9766D30-E515-9D8F-6589-BF743E36F15D}"/>
          </ac:spMkLst>
        </pc:spChg>
        <pc:spChg chg="mod">
          <ac:chgData name="Dominic Ehrmann" userId="6995bea7-8e38-49c8-bd10-bfe45e677c0a" providerId="ADAL" clId="{E7E054EB-6B16-4A63-8F00-97B09F28D842}" dt="2025-01-15T23:37:14.414" v="12327" actId="1076"/>
          <ac:spMkLst>
            <pc:docMk/>
            <pc:sldMk cId="2390118614" sldId="501"/>
            <ac:spMk id="62" creationId="{8CD636D0-D85A-675B-AA6E-4A19D406C877}"/>
          </ac:spMkLst>
        </pc:spChg>
        <pc:spChg chg="mod">
          <ac:chgData name="Dominic Ehrmann" userId="6995bea7-8e38-49c8-bd10-bfe45e677c0a" providerId="ADAL" clId="{E7E054EB-6B16-4A63-8F00-97B09F28D842}" dt="2025-01-15T23:37:28.011" v="12332" actId="20577"/>
          <ac:spMkLst>
            <pc:docMk/>
            <pc:sldMk cId="2390118614" sldId="501"/>
            <ac:spMk id="63" creationId="{65603FCB-6B3A-9140-7A02-352E1367BA18}"/>
          </ac:spMkLst>
        </pc:spChg>
        <pc:grpChg chg="add mod">
          <ac:chgData name="Dominic Ehrmann" userId="6995bea7-8e38-49c8-bd10-bfe45e677c0a" providerId="ADAL" clId="{E7E054EB-6B16-4A63-8F00-97B09F28D842}" dt="2025-01-15T23:37:42.631" v="12359" actId="1037"/>
          <ac:grpSpMkLst>
            <pc:docMk/>
            <pc:sldMk cId="2390118614" sldId="501"/>
            <ac:grpSpMk id="8" creationId="{8A3AC4F7-3C28-F0BD-0C50-C449AECA5663}"/>
          </ac:grpSpMkLst>
        </pc:grpChg>
        <pc:picChg chg="add mod">
          <ac:chgData name="Dominic Ehrmann" userId="6995bea7-8e38-49c8-bd10-bfe45e677c0a" providerId="ADAL" clId="{E7E054EB-6B16-4A63-8F00-97B09F28D842}" dt="2025-01-10T12:26:46.084" v="10168" actId="164"/>
          <ac:picMkLst>
            <pc:docMk/>
            <pc:sldMk cId="2390118614" sldId="501"/>
            <ac:picMk id="3" creationId="{247EDB6E-9DE0-9B4D-F916-252BA884D4CB}"/>
          </ac:picMkLst>
        </pc:picChg>
        <pc:picChg chg="mod">
          <ac:chgData name="Dominic Ehrmann" userId="6995bea7-8e38-49c8-bd10-bfe45e677c0a" providerId="ADAL" clId="{E7E054EB-6B16-4A63-8F00-97B09F28D842}" dt="2025-01-15T23:37:17.441" v="12329" actId="1076"/>
          <ac:picMkLst>
            <pc:docMk/>
            <pc:sldMk cId="2390118614" sldId="501"/>
            <ac:picMk id="59" creationId="{6423A918-4365-E5C3-ECB6-87D69B879C06}"/>
          </ac:picMkLst>
        </pc:picChg>
      </pc:sldChg>
      <pc:sldChg chg="addSp delSp modSp new mod">
        <pc:chgData name="Dominic Ehrmann" userId="6995bea7-8e38-49c8-bd10-bfe45e677c0a" providerId="ADAL" clId="{E7E054EB-6B16-4A63-8F00-97B09F28D842}" dt="2025-01-16T15:24:04.212" v="13620" actId="1076"/>
        <pc:sldMkLst>
          <pc:docMk/>
          <pc:sldMk cId="2866876753" sldId="502"/>
        </pc:sldMkLst>
      </pc:sldChg>
      <pc:sldChg chg="modSp add ord">
        <pc:chgData name="Dominic Ehrmann" userId="6995bea7-8e38-49c8-bd10-bfe45e677c0a" providerId="ADAL" clId="{E7E054EB-6B16-4A63-8F00-97B09F28D842}" dt="2025-01-16T15:23:44.708" v="13600" actId="403"/>
        <pc:sldMkLst>
          <pc:docMk/>
          <pc:sldMk cId="3981117251" sldId="503"/>
        </pc:sldMkLst>
      </pc:sldChg>
      <pc:sldChg chg="modSp add mod">
        <pc:chgData name="Dominic Ehrmann" userId="6995bea7-8e38-49c8-bd10-bfe45e677c0a" providerId="ADAL" clId="{E7E054EB-6B16-4A63-8F00-97B09F28D842}" dt="2025-01-10T12:38:05.249" v="10481" actId="20577"/>
        <pc:sldMkLst>
          <pc:docMk/>
          <pc:sldMk cId="754470385" sldId="504"/>
        </pc:sldMkLst>
      </pc:sldChg>
      <pc:sldChg chg="modSp add mod modShow">
        <pc:chgData name="Dominic Ehrmann" userId="6995bea7-8e38-49c8-bd10-bfe45e677c0a" providerId="ADAL" clId="{E7E054EB-6B16-4A63-8F00-97B09F28D842}" dt="2025-01-16T15:24:20.920" v="13634" actId="729"/>
        <pc:sldMkLst>
          <pc:docMk/>
          <pc:sldMk cId="4045065298" sldId="505"/>
        </pc:sldMkLst>
      </pc:sldChg>
      <pc:sldChg chg="modSp add mod">
        <pc:chgData name="Dominic Ehrmann" userId="6995bea7-8e38-49c8-bd10-bfe45e677c0a" providerId="ADAL" clId="{E7E054EB-6B16-4A63-8F00-97B09F28D842}" dt="2025-01-16T15:24:17.458" v="13633" actId="20577"/>
        <pc:sldMkLst>
          <pc:docMk/>
          <pc:sldMk cId="2292227085" sldId="506"/>
        </pc:sldMkLst>
      </pc:sldChg>
      <pc:sldChg chg="modSp add mod">
        <pc:chgData name="Dominic Ehrmann" userId="6995bea7-8e38-49c8-bd10-bfe45e677c0a" providerId="ADAL" clId="{E7E054EB-6B16-4A63-8F00-97B09F28D842}" dt="2025-01-10T12:47:59.409" v="10606" actId="20577"/>
        <pc:sldMkLst>
          <pc:docMk/>
          <pc:sldMk cId="3001581570" sldId="507"/>
        </pc:sldMkLst>
      </pc:sldChg>
      <pc:sldChg chg="addSp delSp modSp new mod">
        <pc:chgData name="Dominic Ehrmann" userId="6995bea7-8e38-49c8-bd10-bfe45e677c0a" providerId="ADAL" clId="{E7E054EB-6B16-4A63-8F00-97B09F28D842}" dt="2025-01-10T12:59:17.096" v="10712" actId="27918"/>
        <pc:sldMkLst>
          <pc:docMk/>
          <pc:sldMk cId="178509066" sldId="508"/>
        </pc:sldMkLst>
      </pc:sldChg>
      <pc:sldChg chg="new del">
        <pc:chgData name="Dominic Ehrmann" userId="6995bea7-8e38-49c8-bd10-bfe45e677c0a" providerId="ADAL" clId="{E7E054EB-6B16-4A63-8F00-97B09F28D842}" dt="2025-01-10T12:50:47.621" v="10608" actId="47"/>
        <pc:sldMkLst>
          <pc:docMk/>
          <pc:sldMk cId="2559254436" sldId="508"/>
        </pc:sldMkLst>
      </pc:sldChg>
      <pc:sldChg chg="modSp add mod">
        <pc:chgData name="Dominic Ehrmann" userId="6995bea7-8e38-49c8-bd10-bfe45e677c0a" providerId="ADAL" clId="{E7E054EB-6B16-4A63-8F00-97B09F28D842}" dt="2025-01-10T12:59:43.634" v="10721" actId="27918"/>
        <pc:sldMkLst>
          <pc:docMk/>
          <pc:sldMk cId="3175079835" sldId="509"/>
        </pc:sldMkLst>
      </pc:sldChg>
      <pc:sldChg chg="modSp add mod">
        <pc:chgData name="Dominic Ehrmann" userId="6995bea7-8e38-49c8-bd10-bfe45e677c0a" providerId="ADAL" clId="{E7E054EB-6B16-4A63-8F00-97B09F28D842}" dt="2025-01-10T12:59:57.128" v="10727" actId="27918"/>
        <pc:sldMkLst>
          <pc:docMk/>
          <pc:sldMk cId="1167870446" sldId="510"/>
        </pc:sldMkLst>
      </pc:sldChg>
      <pc:sldChg chg="modSp add mod">
        <pc:chgData name="Dominic Ehrmann" userId="6995bea7-8e38-49c8-bd10-bfe45e677c0a" providerId="ADAL" clId="{E7E054EB-6B16-4A63-8F00-97B09F28D842}" dt="2025-01-10T13:00:16.414" v="10734" actId="207"/>
        <pc:sldMkLst>
          <pc:docMk/>
          <pc:sldMk cId="938169728" sldId="511"/>
        </pc:sldMkLst>
      </pc:sldChg>
      <pc:sldChg chg="modSp add mod">
        <pc:chgData name="Dominic Ehrmann" userId="6995bea7-8e38-49c8-bd10-bfe45e677c0a" providerId="ADAL" clId="{E7E054EB-6B16-4A63-8F00-97B09F28D842}" dt="2025-01-16T15:24:46.177" v="13659" actId="20577"/>
        <pc:sldMkLst>
          <pc:docMk/>
          <pc:sldMk cId="1191049889" sldId="512"/>
        </pc:sldMkLst>
      </pc:sldChg>
      <pc:sldChg chg="addSp delSp modSp add mod">
        <pc:chgData name="Dominic Ehrmann" userId="6995bea7-8e38-49c8-bd10-bfe45e677c0a" providerId="ADAL" clId="{E7E054EB-6B16-4A63-8F00-97B09F28D842}" dt="2025-01-10T14:11:31.956" v="10859" actId="27918"/>
        <pc:sldMkLst>
          <pc:docMk/>
          <pc:sldMk cId="2635753026" sldId="513"/>
        </pc:sldMkLst>
      </pc:sldChg>
      <pc:sldChg chg="modSp add mod">
        <pc:chgData name="Dominic Ehrmann" userId="6995bea7-8e38-49c8-bd10-bfe45e677c0a" providerId="ADAL" clId="{E7E054EB-6B16-4A63-8F00-97B09F28D842}" dt="2025-01-10T14:13:19.326" v="10889" actId="207"/>
        <pc:sldMkLst>
          <pc:docMk/>
          <pc:sldMk cId="2679533931" sldId="514"/>
        </pc:sldMkLst>
      </pc:sldChg>
      <pc:sldChg chg="modSp add mod">
        <pc:chgData name="Dominic Ehrmann" userId="6995bea7-8e38-49c8-bd10-bfe45e677c0a" providerId="ADAL" clId="{E7E054EB-6B16-4A63-8F00-97B09F28D842}" dt="2025-01-10T14:13:22.565" v="10890" actId="207"/>
        <pc:sldMkLst>
          <pc:docMk/>
          <pc:sldMk cId="2770110023" sldId="515"/>
        </pc:sldMkLst>
      </pc:sldChg>
      <pc:sldChg chg="modSp add mod">
        <pc:chgData name="Dominic Ehrmann" userId="6995bea7-8e38-49c8-bd10-bfe45e677c0a" providerId="ADAL" clId="{E7E054EB-6B16-4A63-8F00-97B09F28D842}" dt="2025-01-10T14:13:25.501" v="10891" actId="207"/>
        <pc:sldMkLst>
          <pc:docMk/>
          <pc:sldMk cId="1922144595" sldId="516"/>
        </pc:sldMkLst>
      </pc:sldChg>
      <pc:sldChg chg="modSp add mod">
        <pc:chgData name="Dominic Ehrmann" userId="6995bea7-8e38-49c8-bd10-bfe45e677c0a" providerId="ADAL" clId="{E7E054EB-6B16-4A63-8F00-97B09F28D842}" dt="2025-01-16T15:25:34.411" v="13675" actId="20577"/>
        <pc:sldMkLst>
          <pc:docMk/>
          <pc:sldMk cId="3866402231" sldId="517"/>
        </pc:sldMkLst>
      </pc:sldChg>
      <pc:sldChg chg="modSp add mod">
        <pc:chgData name="Dominic Ehrmann" userId="6995bea7-8e38-49c8-bd10-bfe45e677c0a" providerId="ADAL" clId="{E7E054EB-6B16-4A63-8F00-97B09F28D842}" dt="2025-01-10T14:18:02.819" v="10945" actId="27918"/>
        <pc:sldMkLst>
          <pc:docMk/>
          <pc:sldMk cId="1737398858" sldId="518"/>
        </pc:sldMkLst>
      </pc:sldChg>
      <pc:sldChg chg="modSp add mod">
        <pc:chgData name="Dominic Ehrmann" userId="6995bea7-8e38-49c8-bd10-bfe45e677c0a" providerId="ADAL" clId="{E7E054EB-6B16-4A63-8F00-97B09F28D842}" dt="2025-01-10T14:18:17.004" v="10949" actId="207"/>
        <pc:sldMkLst>
          <pc:docMk/>
          <pc:sldMk cId="195183838" sldId="519"/>
        </pc:sldMkLst>
      </pc:sldChg>
      <pc:sldChg chg="modSp add mod">
        <pc:chgData name="Dominic Ehrmann" userId="6995bea7-8e38-49c8-bd10-bfe45e677c0a" providerId="ADAL" clId="{E7E054EB-6B16-4A63-8F00-97B09F28D842}" dt="2025-01-10T14:18:33.652" v="10956" actId="207"/>
        <pc:sldMkLst>
          <pc:docMk/>
          <pc:sldMk cId="167176138" sldId="520"/>
        </pc:sldMkLst>
      </pc:sldChg>
      <pc:sldChg chg="modSp add mod">
        <pc:chgData name="Dominic Ehrmann" userId="6995bea7-8e38-49c8-bd10-bfe45e677c0a" providerId="ADAL" clId="{E7E054EB-6B16-4A63-8F00-97B09F28D842}" dt="2025-01-10T14:18:49.247" v="10963" actId="207"/>
        <pc:sldMkLst>
          <pc:docMk/>
          <pc:sldMk cId="3069035277" sldId="521"/>
        </pc:sldMkLst>
      </pc:sldChg>
      <pc:sldChg chg="modSp add mod">
        <pc:chgData name="Dominic Ehrmann" userId="6995bea7-8e38-49c8-bd10-bfe45e677c0a" providerId="ADAL" clId="{E7E054EB-6B16-4A63-8F00-97B09F28D842}" dt="2025-01-16T15:25:52.234" v="13688" actId="6549"/>
        <pc:sldMkLst>
          <pc:docMk/>
          <pc:sldMk cId="1738737244" sldId="522"/>
        </pc:sldMkLst>
      </pc:sldChg>
      <pc:sldChg chg="addSp delSp modSp add mod">
        <pc:chgData name="Dominic Ehrmann" userId="6995bea7-8e38-49c8-bd10-bfe45e677c0a" providerId="ADAL" clId="{E7E054EB-6B16-4A63-8F00-97B09F28D842}" dt="2025-01-10T14:23:31.789" v="11051" actId="27918"/>
        <pc:sldMkLst>
          <pc:docMk/>
          <pc:sldMk cId="1023871828" sldId="523"/>
        </pc:sldMkLst>
      </pc:sldChg>
      <pc:sldChg chg="addSp modSp new del">
        <pc:chgData name="Dominic Ehrmann" userId="6995bea7-8e38-49c8-bd10-bfe45e677c0a" providerId="ADAL" clId="{E7E054EB-6B16-4A63-8F00-97B09F28D842}" dt="2025-01-10T14:25:39.784" v="11124" actId="47"/>
        <pc:sldMkLst>
          <pc:docMk/>
          <pc:sldMk cId="206303436" sldId="524"/>
        </pc:sldMkLst>
      </pc:sldChg>
      <pc:sldChg chg="modSp add mod">
        <pc:chgData name="Dominic Ehrmann" userId="6995bea7-8e38-49c8-bd10-bfe45e677c0a" providerId="ADAL" clId="{E7E054EB-6B16-4A63-8F00-97B09F28D842}" dt="2025-01-10T14:23:47.469" v="11060" actId="207"/>
        <pc:sldMkLst>
          <pc:docMk/>
          <pc:sldMk cId="742667639" sldId="525"/>
        </pc:sldMkLst>
      </pc:sldChg>
      <pc:sldChg chg="modSp add mod">
        <pc:chgData name="Dominic Ehrmann" userId="6995bea7-8e38-49c8-bd10-bfe45e677c0a" providerId="ADAL" clId="{E7E054EB-6B16-4A63-8F00-97B09F28D842}" dt="2025-01-10T14:24:02.757" v="11067" actId="207"/>
        <pc:sldMkLst>
          <pc:docMk/>
          <pc:sldMk cId="2700666707" sldId="526"/>
        </pc:sldMkLst>
      </pc:sldChg>
      <pc:sldChg chg="modSp add mod">
        <pc:chgData name="Dominic Ehrmann" userId="6995bea7-8e38-49c8-bd10-bfe45e677c0a" providerId="ADAL" clId="{E7E054EB-6B16-4A63-8F00-97B09F28D842}" dt="2025-01-10T14:24:18.993" v="11074" actId="207"/>
        <pc:sldMkLst>
          <pc:docMk/>
          <pc:sldMk cId="1625883270" sldId="527"/>
        </pc:sldMkLst>
      </pc:sldChg>
      <pc:sldChg chg="modSp add mod">
        <pc:chgData name="Dominic Ehrmann" userId="6995bea7-8e38-49c8-bd10-bfe45e677c0a" providerId="ADAL" clId="{E7E054EB-6B16-4A63-8F00-97B09F28D842}" dt="2025-01-16T15:26:06.167" v="13701" actId="20577"/>
        <pc:sldMkLst>
          <pc:docMk/>
          <pc:sldMk cId="1436018772" sldId="528"/>
        </pc:sldMkLst>
      </pc:sldChg>
      <pc:sldChg chg="addSp delSp modSp add mod">
        <pc:chgData name="Dominic Ehrmann" userId="6995bea7-8e38-49c8-bd10-bfe45e677c0a" providerId="ADAL" clId="{E7E054EB-6B16-4A63-8F00-97B09F28D842}" dt="2025-01-10T14:27:49.769" v="11158" actId="27918"/>
        <pc:sldMkLst>
          <pc:docMk/>
          <pc:sldMk cId="2163371711" sldId="529"/>
        </pc:sldMkLst>
      </pc:sldChg>
      <pc:sldChg chg="modSp add mod">
        <pc:chgData name="Dominic Ehrmann" userId="6995bea7-8e38-49c8-bd10-bfe45e677c0a" providerId="ADAL" clId="{E7E054EB-6B16-4A63-8F00-97B09F28D842}" dt="2025-01-10T14:28:08.119" v="11168" actId="207"/>
        <pc:sldMkLst>
          <pc:docMk/>
          <pc:sldMk cId="3965967384" sldId="530"/>
        </pc:sldMkLst>
      </pc:sldChg>
      <pc:sldChg chg="modSp add mod">
        <pc:chgData name="Dominic Ehrmann" userId="6995bea7-8e38-49c8-bd10-bfe45e677c0a" providerId="ADAL" clId="{E7E054EB-6B16-4A63-8F00-97B09F28D842}" dt="2025-01-10T14:28:25.045" v="11175" actId="207"/>
        <pc:sldMkLst>
          <pc:docMk/>
          <pc:sldMk cId="2662491549" sldId="531"/>
        </pc:sldMkLst>
      </pc:sldChg>
      <pc:sldChg chg="modSp add mod">
        <pc:chgData name="Dominic Ehrmann" userId="6995bea7-8e38-49c8-bd10-bfe45e677c0a" providerId="ADAL" clId="{E7E054EB-6B16-4A63-8F00-97B09F28D842}" dt="2025-01-10T14:28:53.421" v="11183" actId="27918"/>
        <pc:sldMkLst>
          <pc:docMk/>
          <pc:sldMk cId="3504828405" sldId="532"/>
        </pc:sldMkLst>
      </pc:sldChg>
      <pc:sldChg chg="modSp add mod">
        <pc:chgData name="Dominic Ehrmann" userId="6995bea7-8e38-49c8-bd10-bfe45e677c0a" providerId="ADAL" clId="{E7E054EB-6B16-4A63-8F00-97B09F28D842}" dt="2025-01-16T15:26:23.297" v="13714" actId="20577"/>
        <pc:sldMkLst>
          <pc:docMk/>
          <pc:sldMk cId="2230089390" sldId="533"/>
        </pc:sldMkLst>
      </pc:sldChg>
      <pc:sldChg chg="modSp add del mod">
        <pc:chgData name="Dominic Ehrmann" userId="6995bea7-8e38-49c8-bd10-bfe45e677c0a" providerId="ADAL" clId="{E7E054EB-6B16-4A63-8F00-97B09F28D842}" dt="2025-01-10T14:46:40.450" v="11433" actId="47"/>
        <pc:sldMkLst>
          <pc:docMk/>
          <pc:sldMk cId="3412196300" sldId="534"/>
        </pc:sldMkLst>
      </pc:sldChg>
      <pc:sldChg chg="modSp add mod ord">
        <pc:chgData name="Dominic Ehrmann" userId="6995bea7-8e38-49c8-bd10-bfe45e677c0a" providerId="ADAL" clId="{E7E054EB-6B16-4A63-8F00-97B09F28D842}" dt="2025-01-16T15:24:34.192" v="13647" actId="20577"/>
        <pc:sldMkLst>
          <pc:docMk/>
          <pc:sldMk cId="3503831400" sldId="535"/>
        </pc:sldMkLst>
      </pc:sldChg>
      <pc:sldChg chg="modSp add mod">
        <pc:chgData name="Dominic Ehrmann" userId="6995bea7-8e38-49c8-bd10-bfe45e677c0a" providerId="ADAL" clId="{E7E054EB-6B16-4A63-8F00-97B09F28D842}" dt="2025-01-16T15:25:24.139" v="13665" actId="20577"/>
        <pc:sldMkLst>
          <pc:docMk/>
          <pc:sldMk cId="2894854639" sldId="536"/>
        </pc:sldMkLst>
      </pc:sldChg>
      <pc:sldChg chg="modSp add mod">
        <pc:chgData name="Dominic Ehrmann" userId="6995bea7-8e38-49c8-bd10-bfe45e677c0a" providerId="ADAL" clId="{E7E054EB-6B16-4A63-8F00-97B09F28D842}" dt="2025-01-16T15:25:44.555" v="13680" actId="20577"/>
        <pc:sldMkLst>
          <pc:docMk/>
          <pc:sldMk cId="3363930037" sldId="537"/>
        </pc:sldMkLst>
      </pc:sldChg>
      <pc:sldChg chg="modSp add mod">
        <pc:chgData name="Dominic Ehrmann" userId="6995bea7-8e38-49c8-bd10-bfe45e677c0a" providerId="ADAL" clId="{E7E054EB-6B16-4A63-8F00-97B09F28D842}" dt="2025-01-16T15:26:00.554" v="13693" actId="20577"/>
        <pc:sldMkLst>
          <pc:docMk/>
          <pc:sldMk cId="1980216263" sldId="538"/>
        </pc:sldMkLst>
      </pc:sldChg>
      <pc:sldChg chg="modSp add mod">
        <pc:chgData name="Dominic Ehrmann" userId="6995bea7-8e38-49c8-bd10-bfe45e677c0a" providerId="ADAL" clId="{E7E054EB-6B16-4A63-8F00-97B09F28D842}" dt="2025-01-16T15:26:16.666" v="13706" actId="20577"/>
        <pc:sldMkLst>
          <pc:docMk/>
          <pc:sldMk cId="2560934018" sldId="539"/>
        </pc:sldMkLst>
      </pc:sldChg>
      <pc:sldChg chg="addSp delSp modSp add mod">
        <pc:chgData name="Dominic Ehrmann" userId="6995bea7-8e38-49c8-bd10-bfe45e677c0a" providerId="ADAL" clId="{E7E054EB-6B16-4A63-8F00-97B09F28D842}" dt="2025-01-15T23:07:35.667" v="12024" actId="1037"/>
        <pc:sldMkLst>
          <pc:docMk/>
          <pc:sldMk cId="408523977" sldId="540"/>
        </pc:sldMkLst>
      </pc:sldChg>
      <pc:sldChg chg="modSp add mod">
        <pc:chgData name="Dominic Ehrmann" userId="6995bea7-8e38-49c8-bd10-bfe45e677c0a" providerId="ADAL" clId="{E7E054EB-6B16-4A63-8F00-97B09F28D842}" dt="2025-01-15T23:20:52.883" v="12176"/>
        <pc:sldMkLst>
          <pc:docMk/>
          <pc:sldMk cId="3821845023" sldId="541"/>
        </pc:sldMkLst>
      </pc:sldChg>
      <pc:sldChg chg="modSp add mod">
        <pc:chgData name="Dominic Ehrmann" userId="6995bea7-8e38-49c8-bd10-bfe45e677c0a" providerId="ADAL" clId="{E7E054EB-6B16-4A63-8F00-97B09F28D842}" dt="2025-01-16T15:21:12.436" v="13570" actId="20577"/>
        <pc:sldMkLst>
          <pc:docMk/>
          <pc:sldMk cId="381571816" sldId="542"/>
        </pc:sldMkLst>
      </pc:sldChg>
      <pc:sldChg chg="modSp add mod">
        <pc:chgData name="Dominic Ehrmann" userId="6995bea7-8e38-49c8-bd10-bfe45e677c0a" providerId="ADAL" clId="{E7E054EB-6B16-4A63-8F00-97B09F28D842}" dt="2025-01-15T23:23:08.520" v="12210" actId="27918"/>
        <pc:sldMkLst>
          <pc:docMk/>
          <pc:sldMk cId="1904235322" sldId="543"/>
        </pc:sldMkLst>
      </pc:sldChg>
      <pc:sldChg chg="add">
        <pc:chgData name="Dominic Ehrmann" userId="6995bea7-8e38-49c8-bd10-bfe45e677c0a" providerId="ADAL" clId="{E7E054EB-6B16-4A63-8F00-97B09F28D842}" dt="2025-01-15T23:23:31.682" v="12212" actId="2890"/>
        <pc:sldMkLst>
          <pc:docMk/>
          <pc:sldMk cId="3401781595" sldId="544"/>
        </pc:sldMkLst>
      </pc:sldChg>
      <pc:sldChg chg="addSp delSp modSp add mod">
        <pc:chgData name="Dominic Ehrmann" userId="6995bea7-8e38-49c8-bd10-bfe45e677c0a" providerId="ADAL" clId="{E7E054EB-6B16-4A63-8F00-97B09F28D842}" dt="2025-01-16T15:01:49.770" v="13018" actId="14100"/>
        <pc:sldMkLst>
          <pc:docMk/>
          <pc:sldMk cId="457487527" sldId="545"/>
        </pc:sldMkLst>
      </pc:sldChg>
      <pc:sldChg chg="modSp add mod">
        <pc:chgData name="Dominic Ehrmann" userId="6995bea7-8e38-49c8-bd10-bfe45e677c0a" providerId="ADAL" clId="{E7E054EB-6B16-4A63-8F00-97B09F28D842}" dt="2025-01-16T15:01:44.553" v="13017" actId="14100"/>
        <pc:sldMkLst>
          <pc:docMk/>
          <pc:sldMk cId="3100360947" sldId="546"/>
        </pc:sldMkLst>
      </pc:sldChg>
      <pc:sldChg chg="modSp add mod">
        <pc:chgData name="Dominic Ehrmann" userId="6995bea7-8e38-49c8-bd10-bfe45e677c0a" providerId="ADAL" clId="{E7E054EB-6B16-4A63-8F00-97B09F28D842}" dt="2025-01-16T15:02:32.355" v="13022" actId="14100"/>
        <pc:sldMkLst>
          <pc:docMk/>
          <pc:sldMk cId="109798787" sldId="547"/>
        </pc:sldMkLst>
      </pc:sldChg>
      <pc:sldMasterChg chg="modSp add addSldLayout modSldLayout">
        <pc:chgData name="Dominic Ehrmann" userId="6995bea7-8e38-49c8-bd10-bfe45e677c0a" providerId="ADAL" clId="{E7E054EB-6B16-4A63-8F00-97B09F28D842}" dt="2025-01-16T14:29:02.491" v="12567" actId="1076"/>
        <pc:sldMasterMkLst>
          <pc:docMk/>
          <pc:sldMasterMk cId="2290941496" sldId="2147483648"/>
        </pc:sldMasterMkLst>
        <pc:spChg chg="mod">
          <ac:chgData name="Dominic Ehrmann" userId="6995bea7-8e38-49c8-bd10-bfe45e677c0a" providerId="ADAL" clId="{E7E054EB-6B16-4A63-8F00-97B09F28D842}" dt="2025-01-08T13:24:08.019" v="2410" actId="2711"/>
          <ac:spMkLst>
            <pc:docMk/>
            <pc:sldMasterMk cId="2290941496" sldId="2147483648"/>
            <ac:spMk id="2" creationId="{622101D0-B880-D27B-EA53-9CF8834B8D25}"/>
          </ac:spMkLst>
        </pc:spChg>
        <pc:spChg chg="mod">
          <ac:chgData name="Dominic Ehrmann" userId="6995bea7-8e38-49c8-bd10-bfe45e677c0a" providerId="ADAL" clId="{E7E054EB-6B16-4A63-8F00-97B09F28D842}" dt="2025-01-08T13:24:12.174" v="2411" actId="2711"/>
          <ac:spMkLst>
            <pc:docMk/>
            <pc:sldMasterMk cId="2290941496" sldId="2147483648"/>
            <ac:spMk id="3" creationId="{636E1519-9090-07A2-69B0-5F4F4928A9B0}"/>
          </ac:spMkLst>
        </pc:spChg>
        <pc:sldLayoutChg chg="addSp delSp modSp add mod">
          <pc:chgData name="Dominic Ehrmann" userId="6995bea7-8e38-49c8-bd10-bfe45e677c0a" providerId="ADAL" clId="{E7E054EB-6B16-4A63-8F00-97B09F28D842}" dt="2025-01-16T14:29:02.491" v="12567" actId="1076"/>
          <pc:sldLayoutMkLst>
            <pc:docMk/>
            <pc:sldMasterMk cId="2290941496" sldId="2147483648"/>
            <pc:sldLayoutMk cId="814806204" sldId="2147483650"/>
          </pc:sldLayoutMkLst>
          <pc:spChg chg="mod">
            <ac:chgData name="Dominic Ehrmann" userId="6995bea7-8e38-49c8-bd10-bfe45e677c0a" providerId="ADAL" clId="{E7E054EB-6B16-4A63-8F00-97B09F28D842}" dt="2025-01-07T16:12:20.647" v="747" actId="2711"/>
            <ac:spMkLst>
              <pc:docMk/>
              <pc:sldMasterMk cId="2290941496" sldId="2147483648"/>
              <pc:sldLayoutMk cId="814806204" sldId="2147483650"/>
              <ac:spMk id="2" creationId="{98CCC239-C6A1-81D5-336C-5E95F04AA909}"/>
            </ac:spMkLst>
          </pc:spChg>
          <pc:spChg chg="mod">
            <ac:chgData name="Dominic Ehrmann" userId="6995bea7-8e38-49c8-bd10-bfe45e677c0a" providerId="ADAL" clId="{E7E054EB-6B16-4A63-8F00-97B09F28D842}" dt="2025-01-08T13:23:55.853" v="2409" actId="2711"/>
            <ac:spMkLst>
              <pc:docMk/>
              <pc:sldMasterMk cId="2290941496" sldId="2147483648"/>
              <pc:sldLayoutMk cId="814806204" sldId="2147483650"/>
              <ac:spMk id="3" creationId="{8F8D17D5-9B9B-0FA0-71A6-0865D0737CB7}"/>
            </ac:spMkLst>
          </pc:spChg>
          <pc:spChg chg="add mod">
            <ac:chgData name="Dominic Ehrmann" userId="6995bea7-8e38-49c8-bd10-bfe45e677c0a" providerId="ADAL" clId="{E7E054EB-6B16-4A63-8F00-97B09F28D842}" dt="2025-01-16T14:29:02.491" v="12567" actId="1076"/>
            <ac:spMkLst>
              <pc:docMk/>
              <pc:sldMasterMk cId="2290941496" sldId="2147483648"/>
              <pc:sldLayoutMk cId="814806204" sldId="2147483650"/>
              <ac:spMk id="7" creationId="{47590CCD-D960-6BA3-F00F-FBB00E6EDB26}"/>
            </ac:spMkLst>
          </pc:spChg>
          <pc:spChg chg="add mod">
            <ac:chgData name="Dominic Ehrmann" userId="6995bea7-8e38-49c8-bd10-bfe45e677c0a" providerId="ADAL" clId="{E7E054EB-6B16-4A63-8F00-97B09F28D842}" dt="2025-01-10T09:15:52.275" v="8120"/>
            <ac:spMkLst>
              <pc:docMk/>
              <pc:sldMasterMk cId="2290941496" sldId="2147483648"/>
              <pc:sldLayoutMk cId="814806204" sldId="2147483650"/>
              <ac:spMk id="11" creationId="{018892AD-4333-0DFE-940B-3456D41AA33C}"/>
            </ac:spMkLst>
          </pc:spChg>
          <pc:spChg chg="add mod">
            <ac:chgData name="Dominic Ehrmann" userId="6995bea7-8e38-49c8-bd10-bfe45e677c0a" providerId="ADAL" clId="{E7E054EB-6B16-4A63-8F00-97B09F28D842}" dt="2025-01-10T09:15:52.275" v="8120"/>
            <ac:spMkLst>
              <pc:docMk/>
              <pc:sldMasterMk cId="2290941496" sldId="2147483648"/>
              <pc:sldLayoutMk cId="814806204" sldId="2147483650"/>
              <ac:spMk id="12" creationId="{22530324-B69B-020D-6DA0-9C27D1692A04}"/>
            </ac:spMkLst>
          </pc:spChg>
          <pc:picChg chg="add mod">
            <ac:chgData name="Dominic Ehrmann" userId="6995bea7-8e38-49c8-bd10-bfe45e677c0a" providerId="ADAL" clId="{E7E054EB-6B16-4A63-8F00-97B09F28D842}" dt="2025-01-10T09:15:52.275" v="8120"/>
            <ac:picMkLst>
              <pc:docMk/>
              <pc:sldMasterMk cId="2290941496" sldId="2147483648"/>
              <pc:sldLayoutMk cId="814806204" sldId="2147483650"/>
              <ac:picMk id="10" creationId="{10089A64-55FE-C089-D719-D584B22DD480}"/>
            </ac:picMkLst>
          </pc:picChg>
        </pc:sldLayoutChg>
      </pc:sldMasterChg>
      <pc:sldMasterChg chg="replId modSldLayout">
        <pc:chgData name="Dominic Ehrmann" userId="6995bea7-8e38-49c8-bd10-bfe45e677c0a" providerId="ADAL" clId="{E7E054EB-6B16-4A63-8F00-97B09F28D842}" dt="2025-01-07T15:03:36.927" v="0" actId="27028"/>
        <pc:sldMasterMkLst>
          <pc:docMk/>
          <pc:sldMasterMk cId="2362120832" sldId="2147483660"/>
        </pc:sldMasterMkLst>
        <pc:sldLayoutChg chg="replId">
          <pc:chgData name="Dominic Ehrmann" userId="6995bea7-8e38-49c8-bd10-bfe45e677c0a" providerId="ADAL" clId="{E7E054EB-6B16-4A63-8F00-97B09F28D842}" dt="2025-01-07T15:03:36.927" v="0" actId="27028"/>
          <pc:sldLayoutMkLst>
            <pc:docMk/>
            <pc:sldMasterMk cId="2362120832" sldId="2147483660"/>
            <pc:sldLayoutMk cId="2115685484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2883B-2283-4B37-AB8F-69C975F37366}" type="datetimeFigureOut">
              <a:rPr lang="de-DE" smtClean="0"/>
              <a:t>06.02.2025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33D88-9AC4-4A10-B2DF-EC08410CAB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98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3D88-9AC4-4A10-B2DF-EC08410CABB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0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CC239-C6A1-81D5-336C-5E95F04A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233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E7EA2"/>
                </a:solidFill>
                <a:latin typeface="Aptos" panose="020B0004020202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8D17D5-9B9B-0FA0-71A6-0865D0737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ptos" panose="020B0004020202020204" pitchFamily="34" charset="0"/>
              </a:defRPr>
            </a:lvl1pPr>
            <a:lvl2pPr>
              <a:defRPr sz="1800"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2E9037-FB90-619B-A514-ECCDBF78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1FAF-582C-4AD6-9969-D1BD3CD42E79}" type="datetimeFigureOut">
              <a:rPr lang="de-DE" smtClean="0"/>
              <a:t>06.02.2025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34FA13-9E3B-7B69-B69F-2017EA6B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C8E433-4B94-0A23-396A-0105BB8F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46B4-05BF-4C63-9B0C-718436836341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10089A64-55FE-C089-D719-D584B22DD4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2" y="230188"/>
            <a:ext cx="1425667" cy="49808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18892AD-4333-0DFE-940B-3456D41AA33C}"/>
              </a:ext>
            </a:extLst>
          </p:cNvPr>
          <p:cNvSpPr/>
          <p:nvPr userDrawn="1"/>
        </p:nvSpPr>
        <p:spPr>
          <a:xfrm>
            <a:off x="11448526" y="162321"/>
            <a:ext cx="397668" cy="173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2530324-B69B-020D-6DA0-9C27D1692A04}"/>
              </a:ext>
            </a:extLst>
          </p:cNvPr>
          <p:cNvSpPr txBox="1"/>
          <p:nvPr userDrawn="1"/>
        </p:nvSpPr>
        <p:spPr>
          <a:xfrm>
            <a:off x="11373516" y="110736"/>
            <a:ext cx="547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7590CCD-D960-6BA3-F00F-FBB00E6EDB26}"/>
              </a:ext>
            </a:extLst>
          </p:cNvPr>
          <p:cNvSpPr txBox="1"/>
          <p:nvPr userDrawn="1"/>
        </p:nvSpPr>
        <p:spPr>
          <a:xfrm>
            <a:off x="11358096" y="680497"/>
            <a:ext cx="523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Aptos" panose="020B0004020202020204" pitchFamily="34" charset="0"/>
              </a:rPr>
              <a:t>Ärzte</a:t>
            </a:r>
          </a:p>
        </p:txBody>
      </p:sp>
    </p:spTree>
    <p:extLst>
      <p:ext uri="{BB962C8B-B14F-4D97-AF65-F5344CB8AC3E}">
        <p14:creationId xmlns:p14="http://schemas.microsoft.com/office/powerpoint/2010/main" val="8148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BA7DE76-F6E3-4B0C-3987-2431F98E7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40C85A-B9F3-C5A2-7F92-120E117C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67E-1F83-4273-8C04-100F2E7EAD5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0BECBA-CD27-3DB4-1C68-DB65AE2B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87A0C0-C90F-63D7-05D6-B6D6DB7A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075C-351A-4208-8302-057049C74891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 descr="Ein Bild, das Symbol, Schrift, Logo, Design enthält.&#10;&#10;Automatisch generierte Beschreibung">
            <a:extLst>
              <a:ext uri="{FF2B5EF4-FFF2-40B4-BE49-F238E27FC236}">
                <a16:creationId xmlns:a16="http://schemas.microsoft.com/office/drawing/2014/main" id="{2BD3CDD6-5668-E728-B4E9-5E7192B95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44" y="862648"/>
            <a:ext cx="7345675" cy="256635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9793595-8811-236D-B76F-5CE796EE91C0}"/>
              </a:ext>
            </a:extLst>
          </p:cNvPr>
          <p:cNvSpPr/>
          <p:nvPr userDrawn="1"/>
        </p:nvSpPr>
        <p:spPr>
          <a:xfrm>
            <a:off x="8438409" y="366081"/>
            <a:ext cx="1543791" cy="89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2F23CF-0BC6-5D77-B29E-10DA6A57B442}"/>
              </a:ext>
            </a:extLst>
          </p:cNvPr>
          <p:cNvSpPr txBox="1"/>
          <p:nvPr userDrawn="1"/>
        </p:nvSpPr>
        <p:spPr>
          <a:xfrm>
            <a:off x="8147213" y="532776"/>
            <a:ext cx="212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>
                <a:solidFill>
                  <a:srgbClr val="F37726"/>
                </a:solidFill>
                <a:latin typeface="Grandview" panose="020B0502040204020203" pitchFamily="34" charset="0"/>
                <a:cs typeface="Vani" panose="020B0502040204020203" pitchFamily="18" charset="0"/>
              </a:rPr>
              <a:t>2025</a:t>
            </a:r>
            <a:endParaRPr lang="de-DE">
              <a:solidFill>
                <a:srgbClr val="F37726"/>
              </a:solidFill>
              <a:latin typeface="Grandview" panose="020B0502040204020203" pitchFamily="34" charset="0"/>
              <a:cs typeface="Vani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8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22101D0-B880-D27B-EA53-9CF8834B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6E1519-9090-07A2-69B0-5F4F4928A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77D013-F27D-35D1-0B09-AE4562FFE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1FAF-582C-4AD6-9969-D1BD3CD42E79}" type="datetimeFigureOut">
              <a:rPr lang="de-DE" smtClean="0"/>
              <a:t>06.02.2025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0007AB-30D0-0675-B7C2-FDEE1F84B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E0621C-2153-4E0E-8CC0-AD929CF82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546B4-05BF-4C63-9B0C-718436836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94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FCC22-B850-A4C8-AE51-20C16CB54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269D881B-B566-6720-8245-7BFA63A6BE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Genehmigungsrate bei Erstanträgen</a:t>
            </a:r>
          </a:p>
        </p:txBody>
      </p:sp>
    </p:spTree>
    <p:extLst>
      <p:ext uri="{BB962C8B-B14F-4D97-AF65-F5344CB8AC3E}">
        <p14:creationId xmlns:p14="http://schemas.microsoft.com/office/powerpoint/2010/main" val="166444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6B8B4-E517-D485-027A-53B26B1C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AID-Genehmigung:</a:t>
            </a:r>
            <a:br>
              <a:rPr lang="de-DE" dirty="0"/>
            </a:br>
            <a:r>
              <a:rPr lang="de-DE" dirty="0"/>
              <a:t>Kantone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942A8A-5F80-7EC4-A963-4CFD1193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71" y="1102877"/>
            <a:ext cx="10083658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4C3F8-849C-CD65-48EF-456DB84FD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61947-4785-1A5D-3C41-76D993D7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CGM-Genehmigung:</a:t>
            </a:r>
            <a:br>
              <a:rPr lang="de-DE" dirty="0"/>
            </a:br>
            <a:r>
              <a:rPr lang="de-DE" dirty="0"/>
              <a:t>Kantone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C8E3F0-8B4F-E2EC-52EF-6625822CF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71" y="1102877"/>
            <a:ext cx="10083658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4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A6DF5-179B-3F05-00EC-65CD52C28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98E13-ABF0-C6E9-C817-8ED79C6D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CGM Typ-2 Genehmigung:</a:t>
            </a:r>
            <a:br>
              <a:rPr lang="de-DE" dirty="0"/>
            </a:br>
            <a:r>
              <a:rPr lang="de-DE" dirty="0"/>
              <a:t>Kantone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FCCB84B-F96E-8373-6C82-41206B060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796"/>
            <a:ext cx="12192000" cy="45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0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340F-845A-991D-F6B2-675863B0F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A75FEB3E-BEE1-B76E-EB12-58CDD4BBE0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sz="8000" dirty="0"/>
              <a:t>Passend dazu: Barrieren der AID-Therapie im Ländervergleich</a:t>
            </a:r>
          </a:p>
        </p:txBody>
      </p:sp>
    </p:spTree>
    <p:extLst>
      <p:ext uri="{BB962C8B-B14F-4D97-AF65-F5344CB8AC3E}">
        <p14:creationId xmlns:p14="http://schemas.microsoft.com/office/powerpoint/2010/main" val="196202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2BEE1-6811-18F7-6494-CE37DC984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90D84-EBB2-1F5A-8D9D-091FB5D4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Ländervergleich: Barrieren der AID-Therapie auf </a:t>
            </a:r>
            <a:br>
              <a:rPr lang="de-DE" dirty="0"/>
            </a:br>
            <a:r>
              <a:rPr lang="de-DE" dirty="0"/>
              <a:t>Seiten der Praxis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365760-670B-1364-0F66-447F85202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06" y="1590599"/>
            <a:ext cx="10559187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4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3F304-B465-00E3-E038-5183447C7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41208-E584-7431-D379-D32F431F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Vergleich: Genehmigungsquote von </a:t>
            </a:r>
            <a:br>
              <a:rPr lang="de-DE" dirty="0"/>
            </a:br>
            <a:r>
              <a:rPr lang="de-DE" u="sng" dirty="0"/>
              <a:t>AID</a:t>
            </a:r>
            <a:r>
              <a:rPr lang="de-DE" dirty="0"/>
              <a:t>-Erstanträgen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8297A7-DA88-C6B8-4A0D-E3C7710B0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67" y="1425993"/>
            <a:ext cx="11473666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953F1-C6B4-0623-5CB6-72927C5BE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F5B5E-62BA-3E7A-7D16-A5FE1328C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Vergleich: Genehmigungsquote von </a:t>
            </a:r>
            <a:br>
              <a:rPr lang="de-DE" dirty="0"/>
            </a:br>
            <a:r>
              <a:rPr lang="de-DE" u="sng" dirty="0"/>
              <a:t>CGM</a:t>
            </a:r>
            <a:r>
              <a:rPr lang="de-DE" dirty="0"/>
              <a:t>-Erstanträgen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2561F6F-8920-2694-D838-909F401EF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67" y="1425993"/>
            <a:ext cx="11473666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7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39557-7E1D-4E6D-49FB-22DBD3E5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AID-Genehmigung: </a:t>
            </a:r>
            <a:br>
              <a:rPr lang="de-DE" dirty="0"/>
            </a:br>
            <a:r>
              <a:rPr lang="de-DE" dirty="0"/>
              <a:t>Länderbereiche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3CE4DD-114B-1F59-DF5F-166FA905E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852" y="30185"/>
            <a:ext cx="5450296" cy="6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5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5E167-1E04-A54D-6DA1-00E50995A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A840E-86EF-CECF-194B-07916F81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CGM-Genehmigung: </a:t>
            </a:r>
            <a:br>
              <a:rPr lang="de-DE" dirty="0"/>
            </a:br>
            <a:r>
              <a:rPr lang="de-DE" dirty="0"/>
              <a:t>Länderbereiche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2721F0-F9B0-0B31-869A-A1CA7A7D7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652" y="0"/>
            <a:ext cx="5450296" cy="6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9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1FBD-740B-7497-AA73-1C4C03FF3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2B592-1C52-28AF-DDA4-92F3DE2F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CGM Typ-2 Genehmigung: </a:t>
            </a:r>
            <a:br>
              <a:rPr lang="de-DE" dirty="0"/>
            </a:br>
            <a:r>
              <a:rPr lang="de-DE" dirty="0"/>
              <a:t>Länderbereiche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DD2AF82-1907-5442-2C62-959D324C0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45" y="1590796"/>
            <a:ext cx="9291109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1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E3A59-727D-6355-49B2-6F57A82C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AID-Genehmigung:</a:t>
            </a:r>
            <a:br>
              <a:rPr lang="de-DE" dirty="0"/>
            </a:br>
            <a:r>
              <a:rPr lang="de-DE" dirty="0"/>
              <a:t>Bundesländer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3E6D5F-94D8-6567-4A50-CBAB106C4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96" y="377390"/>
            <a:ext cx="10522608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4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048F7-AC9E-EF86-8875-DC66A0EC4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C0BD0-4A61-6D29-8C86-D1BFF789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CGM-Genehmigung:</a:t>
            </a:r>
            <a:br>
              <a:rPr lang="de-DE" dirty="0"/>
            </a:br>
            <a:r>
              <a:rPr lang="de-DE" dirty="0"/>
              <a:t>Bundesländer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A8AA38-00BC-356D-A282-E628C63A3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96" y="377390"/>
            <a:ext cx="10522608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B0E0C-2E31-BF93-7866-B07E188C5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2AB95-E366-4895-44AB-76477BF6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CGM Typ-2 Genehmigung:</a:t>
            </a:r>
            <a:br>
              <a:rPr lang="de-DE" dirty="0"/>
            </a:br>
            <a:r>
              <a:rPr lang="de-DE" dirty="0"/>
              <a:t>Bundesländer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A9A52BD-C22B-7785-0331-A3DF3D5C6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9" y="1760026"/>
            <a:ext cx="12150381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1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0547F5ACFC3D4A9841F75C6D556CDA" ma:contentTypeVersion="11" ma:contentTypeDescription="Ein neues Dokument erstellen." ma:contentTypeScope="" ma:versionID="f3e23ef8175e1998cec3685ad01124f0">
  <xsd:schema xmlns:xsd="http://www.w3.org/2001/XMLSchema" xmlns:xs="http://www.w3.org/2001/XMLSchema" xmlns:p="http://schemas.microsoft.com/office/2006/metadata/properties" xmlns:ns2="360a4bb9-ee59-491d-9f40-356adb75c01e" xmlns:ns3="68fda814-0395-4449-8ae1-cfe51b9db549" targetNamespace="http://schemas.microsoft.com/office/2006/metadata/properties" ma:root="true" ma:fieldsID="24faa50defc34bdce9d9b8bf42465dbc" ns2:_="" ns3:_="">
    <xsd:import namespace="360a4bb9-ee59-491d-9f40-356adb75c01e"/>
    <xsd:import namespace="68fda814-0395-4449-8ae1-cfe51b9db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a4bb9-ee59-491d-9f40-356adb75c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c049078e-ed94-4d78-9d14-614bf444b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da814-0395-4449-8ae1-cfe51b9db5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3b53699-cfea-4a01-ac91-2ca473a82f86}" ma:internalName="TaxCatchAll" ma:showField="CatchAllData" ma:web="68fda814-0395-4449-8ae1-cfe51b9db5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0a4bb9-ee59-491d-9f40-356adb75c01e">
      <Terms xmlns="http://schemas.microsoft.com/office/infopath/2007/PartnerControls"/>
    </lcf76f155ced4ddcb4097134ff3c332f>
    <TaxCatchAll xmlns="68fda814-0395-4449-8ae1-cfe51b9db5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678BD5-3B27-4D89-AFCD-5E7B91DC7C8A}">
  <ds:schemaRefs>
    <ds:schemaRef ds:uri="360a4bb9-ee59-491d-9f40-356adb75c01e"/>
    <ds:schemaRef ds:uri="68fda814-0395-4449-8ae1-cfe51b9db5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59945D-F44B-4FCC-BB32-4B9CB85F7C0A}">
  <ds:schemaRefs>
    <ds:schemaRef ds:uri="360a4bb9-ee59-491d-9f40-356adb75c01e"/>
    <ds:schemaRef ds:uri="68fda814-0395-4449-8ae1-cfe51b9db54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0761111-44DC-47D9-AAA3-3DBE9E6F3A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Breitbild</PresentationFormat>
  <Paragraphs>15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Grandview</vt:lpstr>
      <vt:lpstr>Office</vt:lpstr>
      <vt:lpstr>PowerPoint-Präsentation</vt:lpstr>
      <vt:lpstr>Vergleich: Genehmigungsquote von  AID-Erstanträgen</vt:lpstr>
      <vt:lpstr>Vergleich: Genehmigungsquote von  CGM-Erstanträgen</vt:lpstr>
      <vt:lpstr>AID-Genehmigung:  Länderbereiche</vt:lpstr>
      <vt:lpstr>CGM-Genehmigung:  Länderbereiche</vt:lpstr>
      <vt:lpstr>CGM Typ-2 Genehmigung:  Länderbereiche</vt:lpstr>
      <vt:lpstr>AID-Genehmigung: Bundesländer</vt:lpstr>
      <vt:lpstr>CGM-Genehmigung: Bundesländer</vt:lpstr>
      <vt:lpstr>CGM Typ-2 Genehmigung: Bundesländer</vt:lpstr>
      <vt:lpstr>AID-Genehmigung: Kantone</vt:lpstr>
      <vt:lpstr>CGM-Genehmigung: Kantone</vt:lpstr>
      <vt:lpstr>CGM Typ-2 Genehmigung: Kantone</vt:lpstr>
      <vt:lpstr>PowerPoint-Präsentation</vt:lpstr>
      <vt:lpstr>Ländervergleich: Barrieren der AID-Therapie auf  Seiten der Praxis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Timm Roos</dc:creator>
  <cp:lastModifiedBy>Dominic Ehrmann</cp:lastModifiedBy>
  <cp:revision>2</cp:revision>
  <dcterms:created xsi:type="dcterms:W3CDTF">2025-01-03T21:31:59Z</dcterms:created>
  <dcterms:modified xsi:type="dcterms:W3CDTF">2025-02-06T10:50:44Z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0x010100060547F5ACFC3D4A9841F75C6D556CDA</vt:lpwstr>
  </property>
  <property fmtid="{D5CDD505-2E9C-101B-9397-08002B2CF9AE}" pid="3" name="MediaServiceImageTags">
    <vt:lpwstr/>
  </property>
</Properties>
</file>