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3" r:id="rId6"/>
  </p:sldMasterIdLst>
  <p:notesMasterIdLst>
    <p:notesMasterId r:id="rId27"/>
  </p:notesMasterIdLst>
  <p:sldIdLst>
    <p:sldId id="256" r:id="rId7"/>
    <p:sldId id="464" r:id="rId8"/>
    <p:sldId id="459" r:id="rId9"/>
    <p:sldId id="331" r:id="rId10"/>
    <p:sldId id="637" r:id="rId11"/>
    <p:sldId id="617" r:id="rId12"/>
    <p:sldId id="364" r:id="rId13"/>
    <p:sldId id="638" r:id="rId14"/>
    <p:sldId id="633" r:id="rId15"/>
    <p:sldId id="452" r:id="rId16"/>
    <p:sldId id="634" r:id="rId17"/>
    <p:sldId id="492" r:id="rId18"/>
    <p:sldId id="635" r:id="rId19"/>
    <p:sldId id="494" r:id="rId20"/>
    <p:sldId id="632" r:id="rId21"/>
    <p:sldId id="480" r:id="rId22"/>
    <p:sldId id="428" r:id="rId23"/>
    <p:sldId id="429" r:id="rId24"/>
    <p:sldId id="425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27486-C699-4C95-89F3-F8D9A5C294EA}" v="235" dt="2025-01-21T08:16:14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1" autoAdjust="0"/>
    <p:restoredTop sz="89028" autoAdjust="0"/>
  </p:normalViewPr>
  <p:slideViewPr>
    <p:cSldViewPr snapToGrid="0">
      <p:cViewPr varScale="1">
        <p:scale>
          <a:sx n="138" d="100"/>
          <a:sy n="138" d="100"/>
        </p:scale>
        <p:origin x="32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m Roos" userId="8b6ad69a-0c85-47aa-8c4e-f28e421a79e9" providerId="ADAL" clId="{43527486-C699-4C95-89F3-F8D9A5C294EA}"/>
    <pc:docChg chg="undo redo custSel addSld delSld modSld sldOrd delMainMaster modMainMaster">
      <pc:chgData name="Timm Roos" userId="8b6ad69a-0c85-47aa-8c4e-f28e421a79e9" providerId="ADAL" clId="{43527486-C699-4C95-89F3-F8D9A5C294EA}" dt="2025-01-31T06:45:17.143" v="4408"/>
      <pc:docMkLst>
        <pc:docMk/>
      </pc:docMkLst>
      <pc:sldChg chg="addSp delSp modSp new mod modNotesTx">
        <pc:chgData name="Timm Roos" userId="8b6ad69a-0c85-47aa-8c4e-f28e421a79e9" providerId="ADAL" clId="{43527486-C699-4C95-89F3-F8D9A5C294EA}" dt="2025-01-20T13:29:17.945" v="997" actId="20577"/>
        <pc:sldMkLst>
          <pc:docMk/>
          <pc:sldMk cId="193733666" sldId="256"/>
        </pc:sldMkLst>
        <pc:spChg chg="mod">
          <ac:chgData name="Timm Roos" userId="8b6ad69a-0c85-47aa-8c4e-f28e421a79e9" providerId="ADAL" clId="{43527486-C699-4C95-89F3-F8D9A5C294EA}" dt="2025-01-17T14:02:27.547" v="488" actId="113"/>
          <ac:spMkLst>
            <pc:docMk/>
            <pc:sldMk cId="193733666" sldId="256"/>
            <ac:spMk id="3" creationId="{82DC78C5-E6C6-4343-04B7-C78B309461C1}"/>
          </ac:spMkLst>
        </pc:spChg>
        <pc:spChg chg="add mod">
          <ac:chgData name="Timm Roos" userId="8b6ad69a-0c85-47aa-8c4e-f28e421a79e9" providerId="ADAL" clId="{43527486-C699-4C95-89F3-F8D9A5C294EA}" dt="2025-01-17T14:01:22.755" v="423" actId="1076"/>
          <ac:spMkLst>
            <pc:docMk/>
            <pc:sldMk cId="193733666" sldId="256"/>
            <ac:spMk id="6" creationId="{897C5C30-CA93-9210-BABA-030F7AB9A8AF}"/>
          </ac:spMkLst>
        </pc:spChg>
        <pc:spChg chg="add mod ord">
          <ac:chgData name="Timm Roos" userId="8b6ad69a-0c85-47aa-8c4e-f28e421a79e9" providerId="ADAL" clId="{43527486-C699-4C95-89F3-F8D9A5C294EA}" dt="2025-01-17T14:01:22.755" v="423" actId="1076"/>
          <ac:spMkLst>
            <pc:docMk/>
            <pc:sldMk cId="193733666" sldId="256"/>
            <ac:spMk id="7" creationId="{7AFA9133-8E07-5573-7263-6F697E63AB76}"/>
          </ac:spMkLst>
        </pc:spChg>
        <pc:spChg chg="add mod">
          <ac:chgData name="Timm Roos" userId="8b6ad69a-0c85-47aa-8c4e-f28e421a79e9" providerId="ADAL" clId="{43527486-C699-4C95-89F3-F8D9A5C294EA}" dt="2025-01-17T14:02:39.171" v="491" actId="1076"/>
          <ac:spMkLst>
            <pc:docMk/>
            <pc:sldMk cId="193733666" sldId="256"/>
            <ac:spMk id="9" creationId="{F4C0F0D9-6398-A2E4-A8B9-63A0C0ECD428}"/>
          </ac:spMkLst>
        </pc:spChg>
        <pc:spChg chg="add mod ord">
          <ac:chgData name="Timm Roos" userId="8b6ad69a-0c85-47aa-8c4e-f28e421a79e9" providerId="ADAL" clId="{43527486-C699-4C95-89F3-F8D9A5C294EA}" dt="2025-01-17T14:01:22.755" v="423" actId="1076"/>
          <ac:spMkLst>
            <pc:docMk/>
            <pc:sldMk cId="193733666" sldId="256"/>
            <ac:spMk id="20" creationId="{E710D1CB-13FC-007B-CBCB-70B56FEBA38D}"/>
          </ac:spMkLst>
        </pc:spChg>
        <pc:picChg chg="add mod">
          <ac:chgData name="Timm Roos" userId="8b6ad69a-0c85-47aa-8c4e-f28e421a79e9" providerId="ADAL" clId="{43527486-C699-4C95-89F3-F8D9A5C294EA}" dt="2025-01-17T14:01:22.755" v="423" actId="1076"/>
          <ac:picMkLst>
            <pc:docMk/>
            <pc:sldMk cId="193733666" sldId="256"/>
            <ac:picMk id="5" creationId="{0F27DE32-D9DD-B121-79C0-956BAEDEAB04}"/>
          </ac:picMkLst>
        </pc:picChg>
        <pc:picChg chg="add mod ord modCrop">
          <ac:chgData name="Timm Roos" userId="8b6ad69a-0c85-47aa-8c4e-f28e421a79e9" providerId="ADAL" clId="{43527486-C699-4C95-89F3-F8D9A5C294EA}" dt="2025-01-17T14:01:08.049" v="422" actId="732"/>
          <ac:picMkLst>
            <pc:docMk/>
            <pc:sldMk cId="193733666" sldId="256"/>
            <ac:picMk id="15" creationId="{7670644A-0DD8-BC34-9C8B-BBDCD56F8B09}"/>
          </ac:picMkLst>
        </pc:picChg>
      </pc:sldChg>
      <pc:sldChg chg="addSp delSp modSp new del mod">
        <pc:chgData name="Timm Roos" userId="8b6ad69a-0c85-47aa-8c4e-f28e421a79e9" providerId="ADAL" clId="{43527486-C699-4C95-89F3-F8D9A5C294EA}" dt="2025-01-17T13:46:21.395" v="42" actId="47"/>
        <pc:sldMkLst>
          <pc:docMk/>
          <pc:sldMk cId="2293389826" sldId="257"/>
        </pc:sldMkLst>
      </pc:sldChg>
      <pc:sldChg chg="addSp delSp modSp new mod">
        <pc:chgData name="Timm Roos" userId="8b6ad69a-0c85-47aa-8c4e-f28e421a79e9" providerId="ADAL" clId="{43527486-C699-4C95-89F3-F8D9A5C294EA}" dt="2025-01-21T08:54:51.961" v="4323" actId="20577"/>
        <pc:sldMkLst>
          <pc:docMk/>
          <pc:sldMk cId="4199427444" sldId="258"/>
        </pc:sldMkLst>
        <pc:spChg chg="mod">
          <ac:chgData name="Timm Roos" userId="8b6ad69a-0c85-47aa-8c4e-f28e421a79e9" providerId="ADAL" clId="{43527486-C699-4C95-89F3-F8D9A5C294EA}" dt="2025-01-21T08:17:26.759" v="3617" actId="20577"/>
          <ac:spMkLst>
            <pc:docMk/>
            <pc:sldMk cId="4199427444" sldId="258"/>
            <ac:spMk id="2" creationId="{1808D120-60D7-CC6B-09FA-7CBD5D5DF1A3}"/>
          </ac:spMkLst>
        </pc:spChg>
        <pc:spChg chg="mod">
          <ac:chgData name="Timm Roos" userId="8b6ad69a-0c85-47aa-8c4e-f28e421a79e9" providerId="ADAL" clId="{43527486-C699-4C95-89F3-F8D9A5C294EA}" dt="2025-01-21T08:54:51.961" v="4323" actId="20577"/>
          <ac:spMkLst>
            <pc:docMk/>
            <pc:sldMk cId="4199427444" sldId="258"/>
            <ac:spMk id="3" creationId="{F9E6BDFB-791C-D1F0-8AC4-F6275E5A82E3}"/>
          </ac:spMkLst>
        </pc:spChg>
        <pc:picChg chg="add mod ord">
          <ac:chgData name="Timm Roos" userId="8b6ad69a-0c85-47aa-8c4e-f28e421a79e9" providerId="ADAL" clId="{43527486-C699-4C95-89F3-F8D9A5C294EA}" dt="2025-01-20T13:36:49.078" v="1571" actId="14100"/>
          <ac:picMkLst>
            <pc:docMk/>
            <pc:sldMk cId="4199427444" sldId="258"/>
            <ac:picMk id="4" creationId="{51719043-0417-B7BB-C043-BF81277C43D1}"/>
          </ac:picMkLst>
        </pc:picChg>
      </pc:sldChg>
      <pc:sldChg chg="new del">
        <pc:chgData name="Timm Roos" userId="8b6ad69a-0c85-47aa-8c4e-f28e421a79e9" providerId="ADAL" clId="{43527486-C699-4C95-89F3-F8D9A5C294EA}" dt="2025-01-17T14:30:03.193" v="559" actId="47"/>
        <pc:sldMkLst>
          <pc:docMk/>
          <pc:sldMk cId="1077111288" sldId="259"/>
        </pc:sldMkLst>
      </pc:sldChg>
      <pc:sldChg chg="new del">
        <pc:chgData name="Timm Roos" userId="8b6ad69a-0c85-47aa-8c4e-f28e421a79e9" providerId="ADAL" clId="{43527486-C699-4C95-89F3-F8D9A5C294EA}" dt="2025-01-17T14:10:32.298" v="536" actId="47"/>
        <pc:sldMkLst>
          <pc:docMk/>
          <pc:sldMk cId="3640587672" sldId="260"/>
        </pc:sldMkLst>
      </pc:sldChg>
      <pc:sldChg chg="addSp delSp modSp add mod ord modNotesTx">
        <pc:chgData name="Timm Roos" userId="8b6ad69a-0c85-47aa-8c4e-f28e421a79e9" providerId="ADAL" clId="{43527486-C699-4C95-89F3-F8D9A5C294EA}" dt="2025-01-31T06:45:17.143" v="4408"/>
        <pc:sldMkLst>
          <pc:docMk/>
          <pc:sldMk cId="2617714115" sldId="331"/>
        </pc:sldMkLst>
        <pc:spChg chg="mod">
          <ac:chgData name="Timm Roos" userId="8b6ad69a-0c85-47aa-8c4e-f28e421a79e9" providerId="ADAL" clId="{43527486-C699-4C95-89F3-F8D9A5C294EA}" dt="2025-01-21T07:26:46.072" v="3187" actId="20577"/>
          <ac:spMkLst>
            <pc:docMk/>
            <pc:sldMk cId="2617714115" sldId="331"/>
            <ac:spMk id="2" creationId="{D113A1E0-8063-2E19-46D2-69617EEAE46C}"/>
          </ac:spMkLst>
        </pc:spChg>
        <pc:spChg chg="add mod">
          <ac:chgData name="Timm Roos" userId="8b6ad69a-0c85-47aa-8c4e-f28e421a79e9" providerId="ADAL" clId="{43527486-C699-4C95-89F3-F8D9A5C294EA}" dt="2025-01-21T07:24:48.677" v="3153" actId="14100"/>
          <ac:spMkLst>
            <pc:docMk/>
            <pc:sldMk cId="2617714115" sldId="331"/>
            <ac:spMk id="4" creationId="{8C5D7D8D-8D3B-616C-1A0A-87A1B244707C}"/>
          </ac:spMkLst>
        </pc:spChg>
        <pc:graphicFrameChg chg="mod">
          <ac:chgData name="Timm Roos" userId="8b6ad69a-0c85-47aa-8c4e-f28e421a79e9" providerId="ADAL" clId="{43527486-C699-4C95-89F3-F8D9A5C294EA}" dt="2025-01-21T07:59:42.584" v="3241" actId="207"/>
          <ac:graphicFrameMkLst>
            <pc:docMk/>
            <pc:sldMk cId="2617714115" sldId="331"/>
            <ac:graphicFrameMk id="6" creationId="{1F36C9FD-2A8E-8959-F538-6C4E1843DFCB}"/>
          </ac:graphicFrameMkLst>
        </pc:graphicFrameChg>
      </pc:sldChg>
      <pc:sldChg chg="del">
        <pc:chgData name="Timm Roos" userId="8b6ad69a-0c85-47aa-8c4e-f28e421a79e9" providerId="ADAL" clId="{43527486-C699-4C95-89F3-F8D9A5C294EA}" dt="2025-01-17T14:41:45.150" v="636" actId="47"/>
        <pc:sldMkLst>
          <pc:docMk/>
          <pc:sldMk cId="2882383949" sldId="337"/>
        </pc:sldMkLst>
      </pc:sldChg>
      <pc:sldChg chg="modSp add del mod ord modShow">
        <pc:chgData name="Timm Roos" userId="8b6ad69a-0c85-47aa-8c4e-f28e421a79e9" providerId="ADAL" clId="{43527486-C699-4C95-89F3-F8D9A5C294EA}" dt="2025-01-21T07:27:39.487" v="3194" actId="47"/>
        <pc:sldMkLst>
          <pc:docMk/>
          <pc:sldMk cId="1289251186" sldId="346"/>
        </pc:sldMkLst>
      </pc:sldChg>
      <pc:sldChg chg="add del">
        <pc:chgData name="Timm Roos" userId="8b6ad69a-0c85-47aa-8c4e-f28e421a79e9" providerId="ADAL" clId="{43527486-C699-4C95-89F3-F8D9A5C294EA}" dt="2025-01-17T14:35:23.221" v="617" actId="47"/>
        <pc:sldMkLst>
          <pc:docMk/>
          <pc:sldMk cId="1472435085" sldId="349"/>
        </pc:sldMkLst>
      </pc:sldChg>
      <pc:sldChg chg="add del">
        <pc:chgData name="Timm Roos" userId="8b6ad69a-0c85-47aa-8c4e-f28e421a79e9" providerId="ADAL" clId="{43527486-C699-4C95-89F3-F8D9A5C294EA}" dt="2025-01-20T13:35:32.219" v="1425" actId="47"/>
        <pc:sldMkLst>
          <pc:docMk/>
          <pc:sldMk cId="3934347413" sldId="351"/>
        </pc:sldMkLst>
      </pc:sldChg>
      <pc:sldChg chg="del">
        <pc:chgData name="Timm Roos" userId="8b6ad69a-0c85-47aa-8c4e-f28e421a79e9" providerId="ADAL" clId="{43527486-C699-4C95-89F3-F8D9A5C294EA}" dt="2025-01-17T14:43:21.174" v="643" actId="47"/>
        <pc:sldMkLst>
          <pc:docMk/>
          <pc:sldMk cId="3902575797" sldId="358"/>
        </pc:sldMkLst>
      </pc:sldChg>
      <pc:sldChg chg="addSp modSp add del mod ord modNotesTx">
        <pc:chgData name="Timm Roos" userId="8b6ad69a-0c85-47aa-8c4e-f28e421a79e9" providerId="ADAL" clId="{43527486-C699-4C95-89F3-F8D9A5C294EA}" dt="2025-01-21T09:05:23.757" v="4391" actId="20577"/>
        <pc:sldMkLst>
          <pc:docMk/>
          <pc:sldMk cId="1528797013" sldId="364"/>
        </pc:sldMkLst>
        <pc:spChg chg="mod">
          <ac:chgData name="Timm Roos" userId="8b6ad69a-0c85-47aa-8c4e-f28e421a79e9" providerId="ADAL" clId="{43527486-C699-4C95-89F3-F8D9A5C294EA}" dt="2025-01-21T09:05:23.757" v="4391" actId="20577"/>
          <ac:spMkLst>
            <pc:docMk/>
            <pc:sldMk cId="1528797013" sldId="364"/>
            <ac:spMk id="2" creationId="{B0BEE841-F001-FA39-A40B-98C446BE0D67}"/>
          </ac:spMkLst>
        </pc:spChg>
        <pc:spChg chg="add mod">
          <ac:chgData name="Timm Roos" userId="8b6ad69a-0c85-47aa-8c4e-f28e421a79e9" providerId="ADAL" clId="{43527486-C699-4C95-89F3-F8D9A5C294EA}" dt="2025-01-21T08:03:55.717" v="3258"/>
          <ac:spMkLst>
            <pc:docMk/>
            <pc:sldMk cId="1528797013" sldId="364"/>
            <ac:spMk id="3" creationId="{76072FBD-8C15-D7E4-BB50-1021DA11FB80}"/>
          </ac:spMkLst>
        </pc:spChg>
      </pc:sldChg>
      <pc:sldChg chg="add del">
        <pc:chgData name="Timm Roos" userId="8b6ad69a-0c85-47aa-8c4e-f28e421a79e9" providerId="ADAL" clId="{43527486-C699-4C95-89F3-F8D9A5C294EA}" dt="2025-01-20T12:26:13.022" v="715" actId="47"/>
        <pc:sldMkLst>
          <pc:docMk/>
          <pc:sldMk cId="18623033" sldId="367"/>
        </pc:sldMkLst>
      </pc:sldChg>
      <pc:sldChg chg="modSp add del mod ord modShow modNotesTx">
        <pc:chgData name="Timm Roos" userId="8b6ad69a-0c85-47aa-8c4e-f28e421a79e9" providerId="ADAL" clId="{43527486-C699-4C95-89F3-F8D9A5C294EA}" dt="2025-01-21T08:09:36.019" v="3331" actId="47"/>
        <pc:sldMkLst>
          <pc:docMk/>
          <pc:sldMk cId="3043057825" sldId="370"/>
        </pc:sldMkLst>
      </pc:sldChg>
      <pc:sldChg chg="del">
        <pc:chgData name="Timm Roos" userId="8b6ad69a-0c85-47aa-8c4e-f28e421a79e9" providerId="ADAL" clId="{43527486-C699-4C95-89F3-F8D9A5C294EA}" dt="2025-01-20T13:30:17.461" v="1001" actId="47"/>
        <pc:sldMkLst>
          <pc:docMk/>
          <pc:sldMk cId="2953236055" sldId="374"/>
        </pc:sldMkLst>
      </pc:sldChg>
      <pc:sldChg chg="add del">
        <pc:chgData name="Timm Roos" userId="8b6ad69a-0c85-47aa-8c4e-f28e421a79e9" providerId="ADAL" clId="{43527486-C699-4C95-89F3-F8D9A5C294EA}" dt="2025-01-20T13:31:07.421" v="1005" actId="47"/>
        <pc:sldMkLst>
          <pc:docMk/>
          <pc:sldMk cId="2998790761" sldId="376"/>
        </pc:sldMkLst>
      </pc:sldChg>
      <pc:sldChg chg="add del mod">
        <pc:chgData name="Timm Roos" userId="8b6ad69a-0c85-47aa-8c4e-f28e421a79e9" providerId="ADAL" clId="{43527486-C699-4C95-89F3-F8D9A5C294EA}" dt="2025-01-20T13:05:06.838" v="869" actId="47"/>
        <pc:sldMkLst>
          <pc:docMk/>
          <pc:sldMk cId="3855222330" sldId="410"/>
        </pc:sldMkLst>
      </pc:sldChg>
      <pc:sldChg chg="add del">
        <pc:chgData name="Timm Roos" userId="8b6ad69a-0c85-47aa-8c4e-f28e421a79e9" providerId="ADAL" clId="{43527486-C699-4C95-89F3-F8D9A5C294EA}" dt="2025-01-17T14:07:30.371" v="521" actId="47"/>
        <pc:sldMkLst>
          <pc:docMk/>
          <pc:sldMk cId="253374759" sldId="424"/>
        </pc:sldMkLst>
      </pc:sldChg>
      <pc:sldChg chg="addSp delSp modSp add mod">
        <pc:chgData name="Timm Roos" userId="8b6ad69a-0c85-47aa-8c4e-f28e421a79e9" providerId="ADAL" clId="{43527486-C699-4C95-89F3-F8D9A5C294EA}" dt="2025-01-21T08:16:14.491" v="3467"/>
        <pc:sldMkLst>
          <pc:docMk/>
          <pc:sldMk cId="4193559289" sldId="425"/>
        </pc:sldMkLst>
        <pc:spChg chg="mod">
          <ac:chgData name="Timm Roos" userId="8b6ad69a-0c85-47aa-8c4e-f28e421a79e9" providerId="ADAL" clId="{43527486-C699-4C95-89F3-F8D9A5C294EA}" dt="2025-01-21T08:16:10.054" v="3465" actId="20577"/>
          <ac:spMkLst>
            <pc:docMk/>
            <pc:sldMk cId="4193559289" sldId="425"/>
            <ac:spMk id="2" creationId="{8756D403-7108-D4AE-B0FA-14017AB99F05}"/>
          </ac:spMkLst>
        </pc:spChg>
        <pc:spChg chg="add mod">
          <ac:chgData name="Timm Roos" userId="8b6ad69a-0c85-47aa-8c4e-f28e421a79e9" providerId="ADAL" clId="{43527486-C699-4C95-89F3-F8D9A5C294EA}" dt="2025-01-21T08:16:14.491" v="3467"/>
          <ac:spMkLst>
            <pc:docMk/>
            <pc:sldMk cId="4193559289" sldId="425"/>
            <ac:spMk id="3" creationId="{097F9D1F-5E30-5708-F016-85D795B9344E}"/>
          </ac:spMkLst>
        </pc:spChg>
        <pc:graphicFrameChg chg="mod">
          <ac:chgData name="Timm Roos" userId="8b6ad69a-0c85-47aa-8c4e-f28e421a79e9" providerId="ADAL" clId="{43527486-C699-4C95-89F3-F8D9A5C294EA}" dt="2025-01-20T10:41:18.209" v="691" actId="113"/>
          <ac:graphicFrameMkLst>
            <pc:docMk/>
            <pc:sldMk cId="4193559289" sldId="425"/>
            <ac:graphicFrameMk id="6" creationId="{AB993C4A-3D5A-0BB9-03B2-5ADAD5D99C4C}"/>
          </ac:graphicFrameMkLst>
        </pc:graphicFrameChg>
      </pc:sldChg>
      <pc:sldChg chg="modSp add mod">
        <pc:chgData name="Timm Roos" userId="8b6ad69a-0c85-47aa-8c4e-f28e421a79e9" providerId="ADAL" clId="{43527486-C699-4C95-89F3-F8D9A5C294EA}" dt="2025-01-20T13:56:34.908" v="2711" actId="207"/>
        <pc:sldMkLst>
          <pc:docMk/>
          <pc:sldMk cId="2642099798" sldId="428"/>
        </pc:sldMkLst>
        <pc:spChg chg="mod">
          <ac:chgData name="Timm Roos" userId="8b6ad69a-0c85-47aa-8c4e-f28e421a79e9" providerId="ADAL" clId="{43527486-C699-4C95-89F3-F8D9A5C294EA}" dt="2025-01-20T13:56:34.908" v="2711" actId="207"/>
          <ac:spMkLst>
            <pc:docMk/>
            <pc:sldMk cId="2642099798" sldId="428"/>
            <ac:spMk id="2" creationId="{8C4D5C7A-4DBF-EB00-4E8D-9D05C45C7B8D}"/>
          </ac:spMkLst>
        </pc:spChg>
      </pc:sldChg>
      <pc:sldChg chg="addSp delSp modSp add mod">
        <pc:chgData name="Timm Roos" userId="8b6ad69a-0c85-47aa-8c4e-f28e421a79e9" providerId="ADAL" clId="{43527486-C699-4C95-89F3-F8D9A5C294EA}" dt="2025-01-21T08:16:13.612" v="3466"/>
        <pc:sldMkLst>
          <pc:docMk/>
          <pc:sldMk cId="1236924765" sldId="429"/>
        </pc:sldMkLst>
        <pc:spChg chg="mod">
          <ac:chgData name="Timm Roos" userId="8b6ad69a-0c85-47aa-8c4e-f28e421a79e9" providerId="ADAL" clId="{43527486-C699-4C95-89F3-F8D9A5C294EA}" dt="2025-01-21T08:16:07.612" v="3463" actId="20577"/>
          <ac:spMkLst>
            <pc:docMk/>
            <pc:sldMk cId="1236924765" sldId="429"/>
            <ac:spMk id="2" creationId="{54D66780-29FE-AB8C-0755-E36F31B7A657}"/>
          </ac:spMkLst>
        </pc:spChg>
        <pc:spChg chg="add mod">
          <ac:chgData name="Timm Roos" userId="8b6ad69a-0c85-47aa-8c4e-f28e421a79e9" providerId="ADAL" clId="{43527486-C699-4C95-89F3-F8D9A5C294EA}" dt="2025-01-21T08:16:13.612" v="3466"/>
          <ac:spMkLst>
            <pc:docMk/>
            <pc:sldMk cId="1236924765" sldId="429"/>
            <ac:spMk id="3" creationId="{2C4002E1-5C7D-05CB-8C42-DBA370BF7D9F}"/>
          </ac:spMkLst>
        </pc:spChg>
      </pc:sldChg>
      <pc:sldChg chg="del mod">
        <pc:chgData name="Timm Roos" userId="8b6ad69a-0c85-47aa-8c4e-f28e421a79e9" providerId="ADAL" clId="{43527486-C699-4C95-89F3-F8D9A5C294EA}" dt="2025-01-20T13:27:47.937" v="985" actId="47"/>
        <pc:sldMkLst>
          <pc:docMk/>
          <pc:sldMk cId="596510383" sldId="432"/>
        </pc:sldMkLst>
      </pc:sldChg>
      <pc:sldChg chg="modSp del mod ord modShow">
        <pc:chgData name="Timm Roos" userId="8b6ad69a-0c85-47aa-8c4e-f28e421a79e9" providerId="ADAL" clId="{43527486-C699-4C95-89F3-F8D9A5C294EA}" dt="2025-01-21T08:08:41.428" v="3320" actId="47"/>
        <pc:sldMkLst>
          <pc:docMk/>
          <pc:sldMk cId="2283838958" sldId="436"/>
        </pc:sldMkLst>
      </pc:sldChg>
      <pc:sldChg chg="add del">
        <pc:chgData name="Timm Roos" userId="8b6ad69a-0c85-47aa-8c4e-f28e421a79e9" providerId="ADAL" clId="{43527486-C699-4C95-89F3-F8D9A5C294EA}" dt="2025-01-17T14:30:09.831" v="560" actId="47"/>
        <pc:sldMkLst>
          <pc:docMk/>
          <pc:sldMk cId="2757121938" sldId="447"/>
        </pc:sldMkLst>
      </pc:sldChg>
      <pc:sldChg chg="del">
        <pc:chgData name="Timm Roos" userId="8b6ad69a-0c85-47aa-8c4e-f28e421a79e9" providerId="ADAL" clId="{43527486-C699-4C95-89F3-F8D9A5C294EA}" dt="2025-01-17T14:37:12.649" v="621" actId="47"/>
        <pc:sldMkLst>
          <pc:docMk/>
          <pc:sldMk cId="1431721039" sldId="448"/>
        </pc:sldMkLst>
      </pc:sldChg>
      <pc:sldChg chg="del">
        <pc:chgData name="Timm Roos" userId="8b6ad69a-0c85-47aa-8c4e-f28e421a79e9" providerId="ADAL" clId="{43527486-C699-4C95-89F3-F8D9A5C294EA}" dt="2025-01-20T12:26:18.321" v="716" actId="47"/>
        <pc:sldMkLst>
          <pc:docMk/>
          <pc:sldMk cId="93075380" sldId="450"/>
        </pc:sldMkLst>
      </pc:sldChg>
      <pc:sldChg chg="addSp delSp modSp add mod ord">
        <pc:chgData name="Timm Roos" userId="8b6ad69a-0c85-47aa-8c4e-f28e421a79e9" providerId="ADAL" clId="{43527486-C699-4C95-89F3-F8D9A5C294EA}" dt="2025-01-21T08:49:21.735" v="4318"/>
        <pc:sldMkLst>
          <pc:docMk/>
          <pc:sldMk cId="4212717881" sldId="452"/>
        </pc:sldMkLst>
        <pc:spChg chg="mod">
          <ac:chgData name="Timm Roos" userId="8b6ad69a-0c85-47aa-8c4e-f28e421a79e9" providerId="ADAL" clId="{43527486-C699-4C95-89F3-F8D9A5C294EA}" dt="2025-01-21T08:09:19.557" v="3328" actId="20577"/>
          <ac:spMkLst>
            <pc:docMk/>
            <pc:sldMk cId="4212717881" sldId="452"/>
            <ac:spMk id="2" creationId="{695E8443-D553-DE51-1041-6A4A4B2DBEA8}"/>
          </ac:spMkLst>
        </pc:spChg>
        <pc:spChg chg="add mod">
          <ac:chgData name="Timm Roos" userId="8b6ad69a-0c85-47aa-8c4e-f28e421a79e9" providerId="ADAL" clId="{43527486-C699-4C95-89F3-F8D9A5C294EA}" dt="2025-01-21T08:09:23.660" v="3329"/>
          <ac:spMkLst>
            <pc:docMk/>
            <pc:sldMk cId="4212717881" sldId="452"/>
            <ac:spMk id="4" creationId="{DD5C833E-DB0F-5C3A-9E25-E5A9386234FD}"/>
          </ac:spMkLst>
        </pc:spChg>
        <pc:graphicFrameChg chg="mod">
          <ac:chgData name="Timm Roos" userId="8b6ad69a-0c85-47aa-8c4e-f28e421a79e9" providerId="ADAL" clId="{43527486-C699-4C95-89F3-F8D9A5C294EA}" dt="2025-01-21T08:12:13.031" v="3356" actId="207"/>
          <ac:graphicFrameMkLst>
            <pc:docMk/>
            <pc:sldMk cId="4212717881" sldId="452"/>
            <ac:graphicFrameMk id="6" creationId="{CFCDE1E0-A58A-087E-1333-C30B13FFD8CC}"/>
          </ac:graphicFrameMkLst>
        </pc:graphicFrameChg>
      </pc:sldChg>
      <pc:sldChg chg="addSp delSp modSp add del mod">
        <pc:chgData name="Timm Roos" userId="8b6ad69a-0c85-47aa-8c4e-f28e421a79e9" providerId="ADAL" clId="{43527486-C699-4C95-89F3-F8D9A5C294EA}" dt="2025-01-21T07:58:12.990" v="3229" actId="115"/>
        <pc:sldMkLst>
          <pc:docMk/>
          <pc:sldMk cId="3345804710" sldId="459"/>
        </pc:sldMkLst>
        <pc:spChg chg="mod">
          <ac:chgData name="Timm Roos" userId="8b6ad69a-0c85-47aa-8c4e-f28e421a79e9" providerId="ADAL" clId="{43527486-C699-4C95-89F3-F8D9A5C294EA}" dt="2025-01-21T07:58:12.990" v="3229" actId="115"/>
          <ac:spMkLst>
            <pc:docMk/>
            <pc:sldMk cId="3345804710" sldId="459"/>
            <ac:spMk id="2" creationId="{DE163BF6-0F2D-EDB6-B71D-EB361582622C}"/>
          </ac:spMkLst>
        </pc:spChg>
        <pc:spChg chg="add mod">
          <ac:chgData name="Timm Roos" userId="8b6ad69a-0c85-47aa-8c4e-f28e421a79e9" providerId="ADAL" clId="{43527486-C699-4C95-89F3-F8D9A5C294EA}" dt="2025-01-21T07:14:30.250" v="3087" actId="1076"/>
          <ac:spMkLst>
            <pc:docMk/>
            <pc:sldMk cId="3345804710" sldId="459"/>
            <ac:spMk id="4" creationId="{1ECC7632-FB02-A9E9-686C-F565FED2537A}"/>
          </ac:spMkLst>
        </pc:spChg>
        <pc:spChg chg="add mod">
          <ac:chgData name="Timm Roos" userId="8b6ad69a-0c85-47aa-8c4e-f28e421a79e9" providerId="ADAL" clId="{43527486-C699-4C95-89F3-F8D9A5C294EA}" dt="2025-01-21T07:21:50.373" v="3131" actId="1076"/>
          <ac:spMkLst>
            <pc:docMk/>
            <pc:sldMk cId="3345804710" sldId="459"/>
            <ac:spMk id="6" creationId="{710C7E39-F8A1-ACE4-12E2-5624FEEE92B3}"/>
          </ac:spMkLst>
        </pc:spChg>
        <pc:graphicFrameChg chg="add mod">
          <ac:chgData name="Timm Roos" userId="8b6ad69a-0c85-47aa-8c4e-f28e421a79e9" providerId="ADAL" clId="{43527486-C699-4C95-89F3-F8D9A5C294EA}" dt="2025-01-21T07:19:35.329" v="3097" actId="14100"/>
          <ac:graphicFrameMkLst>
            <pc:docMk/>
            <pc:sldMk cId="3345804710" sldId="459"/>
            <ac:graphicFrameMk id="5" creationId="{C261CA7A-D55E-C325-F16D-CBF780A58657}"/>
          </ac:graphicFrameMkLst>
        </pc:graphicFrameChg>
        <pc:graphicFrameChg chg="mod">
          <ac:chgData name="Timm Roos" userId="8b6ad69a-0c85-47aa-8c4e-f28e421a79e9" providerId="ADAL" clId="{43527486-C699-4C95-89F3-F8D9A5C294EA}" dt="2025-01-21T07:14:54.782" v="3095" actId="14100"/>
          <ac:graphicFrameMkLst>
            <pc:docMk/>
            <pc:sldMk cId="3345804710" sldId="459"/>
            <ac:graphicFrameMk id="9" creationId="{2F75E2A1-3FF0-148C-DAE4-150B45DCDF75}"/>
          </ac:graphicFrameMkLst>
        </pc:graphicFrameChg>
      </pc:sldChg>
      <pc:sldChg chg="modSp add del mod">
        <pc:chgData name="Timm Roos" userId="8b6ad69a-0c85-47aa-8c4e-f28e421a79e9" providerId="ADAL" clId="{43527486-C699-4C95-89F3-F8D9A5C294EA}" dt="2025-01-21T07:19:42.162" v="3098" actId="47"/>
        <pc:sldMkLst>
          <pc:docMk/>
          <pc:sldMk cId="4285698191" sldId="460"/>
        </pc:sldMkLst>
      </pc:sldChg>
      <pc:sldChg chg="addSp delSp modSp add del mod">
        <pc:chgData name="Timm Roos" userId="8b6ad69a-0c85-47aa-8c4e-f28e421a79e9" providerId="ADAL" clId="{43527486-C699-4C95-89F3-F8D9A5C294EA}" dt="2025-01-21T07:23:35.719" v="3137" actId="47"/>
        <pc:sldMkLst>
          <pc:docMk/>
          <pc:sldMk cId="2206291698" sldId="461"/>
        </pc:sldMkLst>
      </pc:sldChg>
      <pc:sldChg chg="add del">
        <pc:chgData name="Timm Roos" userId="8b6ad69a-0c85-47aa-8c4e-f28e421a79e9" providerId="ADAL" clId="{43527486-C699-4C95-89F3-F8D9A5C294EA}" dt="2025-01-20T12:39:31.312" v="749" actId="47"/>
        <pc:sldMkLst>
          <pc:docMk/>
          <pc:sldMk cId="2899092026" sldId="462"/>
        </pc:sldMkLst>
      </pc:sldChg>
      <pc:sldChg chg="modSp add mod">
        <pc:chgData name="Timm Roos" userId="8b6ad69a-0c85-47aa-8c4e-f28e421a79e9" providerId="ADAL" clId="{43527486-C699-4C95-89F3-F8D9A5C294EA}" dt="2025-01-20T17:40:44.856" v="2884" actId="20577"/>
        <pc:sldMkLst>
          <pc:docMk/>
          <pc:sldMk cId="833599838" sldId="464"/>
        </pc:sldMkLst>
        <pc:spChg chg="mod">
          <ac:chgData name="Timm Roos" userId="8b6ad69a-0c85-47aa-8c4e-f28e421a79e9" providerId="ADAL" clId="{43527486-C699-4C95-89F3-F8D9A5C294EA}" dt="2025-01-20T17:40:44.856" v="2884" actId="20577"/>
          <ac:spMkLst>
            <pc:docMk/>
            <pc:sldMk cId="833599838" sldId="464"/>
            <ac:spMk id="2" creationId="{AF84E343-8F17-F409-8F2B-312D6D82291F}"/>
          </ac:spMkLst>
        </pc:spChg>
      </pc:sldChg>
      <pc:sldChg chg="addSp modSp del mod">
        <pc:chgData name="Timm Roos" userId="8b6ad69a-0c85-47aa-8c4e-f28e421a79e9" providerId="ADAL" clId="{43527486-C699-4C95-89F3-F8D9A5C294EA}" dt="2025-01-17T14:41:43.933" v="635" actId="47"/>
        <pc:sldMkLst>
          <pc:docMk/>
          <pc:sldMk cId="2133568923" sldId="470"/>
        </pc:sldMkLst>
      </pc:sldChg>
      <pc:sldChg chg="del">
        <pc:chgData name="Timm Roos" userId="8b6ad69a-0c85-47aa-8c4e-f28e421a79e9" providerId="ADAL" clId="{43527486-C699-4C95-89F3-F8D9A5C294EA}" dt="2025-01-17T14:41:56.270" v="637" actId="47"/>
        <pc:sldMkLst>
          <pc:docMk/>
          <pc:sldMk cId="1851595746" sldId="473"/>
        </pc:sldMkLst>
      </pc:sldChg>
      <pc:sldChg chg="addSp modSp add del mod ord">
        <pc:chgData name="Timm Roos" userId="8b6ad69a-0c85-47aa-8c4e-f28e421a79e9" providerId="ADAL" clId="{43527486-C699-4C95-89F3-F8D9A5C294EA}" dt="2025-01-21T07:53:08.138" v="3217" actId="47"/>
        <pc:sldMkLst>
          <pc:docMk/>
          <pc:sldMk cId="3156327115" sldId="476"/>
        </pc:sldMkLst>
      </pc:sldChg>
      <pc:sldChg chg="modSp add del mod ord">
        <pc:chgData name="Timm Roos" userId="8b6ad69a-0c85-47aa-8c4e-f28e421a79e9" providerId="ADAL" clId="{43527486-C699-4C95-89F3-F8D9A5C294EA}" dt="2025-01-21T07:53:15.437" v="3218" actId="47"/>
        <pc:sldMkLst>
          <pc:docMk/>
          <pc:sldMk cId="1475235234" sldId="478"/>
        </pc:sldMkLst>
      </pc:sldChg>
      <pc:sldChg chg="addSp modSp add del mod ord modTransition">
        <pc:chgData name="Timm Roos" userId="8b6ad69a-0c85-47aa-8c4e-f28e421a79e9" providerId="ADAL" clId="{43527486-C699-4C95-89F3-F8D9A5C294EA}" dt="2025-01-21T08:02:41.373" v="3246" actId="20577"/>
        <pc:sldMkLst>
          <pc:docMk/>
          <pc:sldMk cId="114648567" sldId="480"/>
        </pc:sldMkLst>
        <pc:spChg chg="mod">
          <ac:chgData name="Timm Roos" userId="8b6ad69a-0c85-47aa-8c4e-f28e421a79e9" providerId="ADAL" clId="{43527486-C699-4C95-89F3-F8D9A5C294EA}" dt="2025-01-21T08:02:41.373" v="3246" actId="20577"/>
          <ac:spMkLst>
            <pc:docMk/>
            <pc:sldMk cId="114648567" sldId="480"/>
            <ac:spMk id="2" creationId="{E2394157-6CAD-256F-EB4B-09C94F178290}"/>
          </ac:spMkLst>
        </pc:spChg>
        <pc:spChg chg="add mod">
          <ac:chgData name="Timm Roos" userId="8b6ad69a-0c85-47aa-8c4e-f28e421a79e9" providerId="ADAL" clId="{43527486-C699-4C95-89F3-F8D9A5C294EA}" dt="2025-01-21T07:53:20.762" v="3219"/>
          <ac:spMkLst>
            <pc:docMk/>
            <pc:sldMk cId="114648567" sldId="480"/>
            <ac:spMk id="3" creationId="{E2E252CA-1881-B3B6-5390-24CFCA656DD5}"/>
          </ac:spMkLst>
        </pc:spChg>
        <pc:graphicFrameChg chg="mod">
          <ac:chgData name="Timm Roos" userId="8b6ad69a-0c85-47aa-8c4e-f28e421a79e9" providerId="ADAL" clId="{43527486-C699-4C95-89F3-F8D9A5C294EA}" dt="2025-01-21T07:29:31.240" v="3215" actId="14100"/>
          <ac:graphicFrameMkLst>
            <pc:docMk/>
            <pc:sldMk cId="114648567" sldId="480"/>
            <ac:graphicFrameMk id="6" creationId="{712C4AB1-735A-5D13-2BE8-4F4741908D6A}"/>
          </ac:graphicFrameMkLst>
        </pc:graphicFrameChg>
      </pc:sldChg>
      <pc:sldChg chg="del">
        <pc:chgData name="Timm Roos" userId="8b6ad69a-0c85-47aa-8c4e-f28e421a79e9" providerId="ADAL" clId="{43527486-C699-4C95-89F3-F8D9A5C294EA}" dt="2025-01-17T14:43:22.155" v="644" actId="47"/>
        <pc:sldMkLst>
          <pc:docMk/>
          <pc:sldMk cId="3825944362" sldId="482"/>
        </pc:sldMkLst>
      </pc:sldChg>
      <pc:sldChg chg="addSp modSp del mod">
        <pc:chgData name="Timm Roos" userId="8b6ad69a-0c85-47aa-8c4e-f28e421a79e9" providerId="ADAL" clId="{43527486-C699-4C95-89F3-F8D9A5C294EA}" dt="2025-01-17T14:43:22.730" v="645" actId="47"/>
        <pc:sldMkLst>
          <pc:docMk/>
          <pc:sldMk cId="1980396872" sldId="484"/>
        </pc:sldMkLst>
      </pc:sldChg>
      <pc:sldChg chg="del">
        <pc:chgData name="Timm Roos" userId="8b6ad69a-0c85-47aa-8c4e-f28e421a79e9" providerId="ADAL" clId="{43527486-C699-4C95-89F3-F8D9A5C294EA}" dt="2025-01-17T14:42:53.119" v="641" actId="47"/>
        <pc:sldMkLst>
          <pc:docMk/>
          <pc:sldMk cId="4134820569" sldId="485"/>
        </pc:sldMkLst>
      </pc:sldChg>
      <pc:sldChg chg="modSp add del mod ord modShow">
        <pc:chgData name="Timm Roos" userId="8b6ad69a-0c85-47aa-8c4e-f28e421a79e9" providerId="ADAL" clId="{43527486-C699-4C95-89F3-F8D9A5C294EA}" dt="2025-01-21T08:13:14.161" v="3362" actId="47"/>
        <pc:sldMkLst>
          <pc:docMk/>
          <pc:sldMk cId="1565367397" sldId="491"/>
        </pc:sldMkLst>
      </pc:sldChg>
      <pc:sldChg chg="addSp modSp add del mod ord">
        <pc:chgData name="Timm Roos" userId="8b6ad69a-0c85-47aa-8c4e-f28e421a79e9" providerId="ADAL" clId="{43527486-C699-4C95-89F3-F8D9A5C294EA}" dt="2025-01-21T08:49:21.735" v="4318"/>
        <pc:sldMkLst>
          <pc:docMk/>
          <pc:sldMk cId="2320664185" sldId="492"/>
        </pc:sldMkLst>
        <pc:spChg chg="mod">
          <ac:chgData name="Timm Roos" userId="8b6ad69a-0c85-47aa-8c4e-f28e421a79e9" providerId="ADAL" clId="{43527486-C699-4C95-89F3-F8D9A5C294EA}" dt="2025-01-21T08:15:53.899" v="3436" actId="20577"/>
          <ac:spMkLst>
            <pc:docMk/>
            <pc:sldMk cId="2320664185" sldId="492"/>
            <ac:spMk id="2" creationId="{B12F42B2-7EFC-FEBE-88C8-D2047921A847}"/>
          </ac:spMkLst>
        </pc:spChg>
        <pc:spChg chg="add mod">
          <ac:chgData name="Timm Roos" userId="8b6ad69a-0c85-47aa-8c4e-f28e421a79e9" providerId="ADAL" clId="{43527486-C699-4C95-89F3-F8D9A5C294EA}" dt="2025-01-21T08:13:29.375" v="3370"/>
          <ac:spMkLst>
            <pc:docMk/>
            <pc:sldMk cId="2320664185" sldId="492"/>
            <ac:spMk id="3" creationId="{C066F3C4-04FC-FCD2-685C-AF717DE1D288}"/>
          </ac:spMkLst>
        </pc:spChg>
      </pc:sldChg>
      <pc:sldChg chg="modSp add del mod">
        <pc:chgData name="Timm Roos" userId="8b6ad69a-0c85-47aa-8c4e-f28e421a79e9" providerId="ADAL" clId="{43527486-C699-4C95-89F3-F8D9A5C294EA}" dt="2025-01-17T14:43:23.820" v="646" actId="47"/>
        <pc:sldMkLst>
          <pc:docMk/>
          <pc:sldMk cId="2684177992" sldId="493"/>
        </pc:sldMkLst>
      </pc:sldChg>
      <pc:sldChg chg="modSp add mod ord">
        <pc:chgData name="Timm Roos" userId="8b6ad69a-0c85-47aa-8c4e-f28e421a79e9" providerId="ADAL" clId="{43527486-C699-4C95-89F3-F8D9A5C294EA}" dt="2025-01-21T07:26:59.240" v="3192" actId="20577"/>
        <pc:sldMkLst>
          <pc:docMk/>
          <pc:sldMk cId="3327637301" sldId="494"/>
        </pc:sldMkLst>
        <pc:spChg chg="mod">
          <ac:chgData name="Timm Roos" userId="8b6ad69a-0c85-47aa-8c4e-f28e421a79e9" providerId="ADAL" clId="{43527486-C699-4C95-89F3-F8D9A5C294EA}" dt="2025-01-21T07:26:59.240" v="3192" actId="20577"/>
          <ac:spMkLst>
            <pc:docMk/>
            <pc:sldMk cId="3327637301" sldId="494"/>
            <ac:spMk id="2" creationId="{0C602029-6357-1D4C-BE59-D544BF24BC16}"/>
          </ac:spMkLst>
        </pc:spChg>
      </pc:sldChg>
      <pc:sldChg chg="addSp delSp modSp del mod modNotesTx">
        <pc:chgData name="Timm Roos" userId="8b6ad69a-0c85-47aa-8c4e-f28e421a79e9" providerId="ADAL" clId="{43527486-C699-4C95-89F3-F8D9A5C294EA}" dt="2025-01-17T14:37:10.216" v="620" actId="47"/>
        <pc:sldMkLst>
          <pc:docMk/>
          <pc:sldMk cId="4223085653" sldId="495"/>
        </pc:sldMkLst>
      </pc:sldChg>
      <pc:sldChg chg="add del">
        <pc:chgData name="Timm Roos" userId="8b6ad69a-0c85-47aa-8c4e-f28e421a79e9" providerId="ADAL" clId="{43527486-C699-4C95-89F3-F8D9A5C294EA}" dt="2025-01-20T13:05:30.155" v="872" actId="47"/>
        <pc:sldMkLst>
          <pc:docMk/>
          <pc:sldMk cId="942244613" sldId="616"/>
        </pc:sldMkLst>
      </pc:sldChg>
      <pc:sldChg chg="modSp mod ord">
        <pc:chgData name="Timm Roos" userId="8b6ad69a-0c85-47aa-8c4e-f28e421a79e9" providerId="ADAL" clId="{43527486-C699-4C95-89F3-F8D9A5C294EA}" dt="2025-01-21T08:49:21.735" v="4318"/>
        <pc:sldMkLst>
          <pc:docMk/>
          <pc:sldMk cId="1402856293" sldId="617"/>
        </pc:sldMkLst>
        <pc:spChg chg="mod">
          <ac:chgData name="Timm Roos" userId="8b6ad69a-0c85-47aa-8c4e-f28e421a79e9" providerId="ADAL" clId="{43527486-C699-4C95-89F3-F8D9A5C294EA}" dt="2025-01-20T18:08:37.728" v="2990" actId="20577"/>
          <ac:spMkLst>
            <pc:docMk/>
            <pc:sldMk cId="1402856293" sldId="617"/>
            <ac:spMk id="2" creationId="{82BD0900-BCC5-B8CD-0789-278B5CE6B1D9}"/>
          </ac:spMkLst>
        </pc:spChg>
      </pc:sldChg>
      <pc:sldChg chg="modSp del mod">
        <pc:chgData name="Timm Roos" userId="8b6ad69a-0c85-47aa-8c4e-f28e421a79e9" providerId="ADAL" clId="{43527486-C699-4C95-89F3-F8D9A5C294EA}" dt="2025-01-20T12:28:35.401" v="719" actId="47"/>
        <pc:sldMkLst>
          <pc:docMk/>
          <pc:sldMk cId="172021184" sldId="618"/>
        </pc:sldMkLst>
      </pc:sldChg>
      <pc:sldChg chg="modSp del mod ord modShow">
        <pc:chgData name="Timm Roos" userId="8b6ad69a-0c85-47aa-8c4e-f28e421a79e9" providerId="ADAL" clId="{43527486-C699-4C95-89F3-F8D9A5C294EA}" dt="2025-01-21T07:28:03.705" v="3196" actId="47"/>
        <pc:sldMkLst>
          <pc:docMk/>
          <pc:sldMk cId="589834213" sldId="629"/>
        </pc:sldMkLst>
      </pc:sldChg>
      <pc:sldChg chg="del">
        <pc:chgData name="Timm Roos" userId="8b6ad69a-0c85-47aa-8c4e-f28e421a79e9" providerId="ADAL" clId="{43527486-C699-4C95-89F3-F8D9A5C294EA}" dt="2025-01-20T12:21:50.543" v="707" actId="47"/>
        <pc:sldMkLst>
          <pc:docMk/>
          <pc:sldMk cId="1358112358" sldId="630"/>
        </pc:sldMkLst>
      </pc:sldChg>
      <pc:sldChg chg="add del">
        <pc:chgData name="Timm Roos" userId="8b6ad69a-0c85-47aa-8c4e-f28e421a79e9" providerId="ADAL" clId="{43527486-C699-4C95-89F3-F8D9A5C294EA}" dt="2025-01-20T12:25:56.777" v="713"/>
        <pc:sldMkLst>
          <pc:docMk/>
          <pc:sldMk cId="3807072386" sldId="630"/>
        </pc:sldMkLst>
      </pc:sldChg>
      <pc:sldChg chg="add del ord">
        <pc:chgData name="Timm Roos" userId="8b6ad69a-0c85-47aa-8c4e-f28e421a79e9" providerId="ADAL" clId="{43527486-C699-4C95-89F3-F8D9A5C294EA}" dt="2025-01-20T13:19:41.110" v="951" actId="47"/>
        <pc:sldMkLst>
          <pc:docMk/>
          <pc:sldMk cId="3822545193" sldId="630"/>
        </pc:sldMkLst>
      </pc:sldChg>
      <pc:sldChg chg="del mod ord modShow">
        <pc:chgData name="Timm Roos" userId="8b6ad69a-0c85-47aa-8c4e-f28e421a79e9" providerId="ADAL" clId="{43527486-C699-4C95-89F3-F8D9A5C294EA}" dt="2025-01-20T13:29:28.780" v="998" actId="47"/>
        <pc:sldMkLst>
          <pc:docMk/>
          <pc:sldMk cId="1822861328" sldId="631"/>
        </pc:sldMkLst>
      </pc:sldChg>
      <pc:sldChg chg="addSp modSp add mod ord">
        <pc:chgData name="Timm Roos" userId="8b6ad69a-0c85-47aa-8c4e-f28e421a79e9" providerId="ADAL" clId="{43527486-C699-4C95-89F3-F8D9A5C294EA}" dt="2025-01-21T09:05:59.215" v="4406" actId="20577"/>
        <pc:sldMkLst>
          <pc:docMk/>
          <pc:sldMk cId="14050573" sldId="632"/>
        </pc:sldMkLst>
        <pc:spChg chg="mod">
          <ac:chgData name="Timm Roos" userId="8b6ad69a-0c85-47aa-8c4e-f28e421a79e9" providerId="ADAL" clId="{43527486-C699-4C95-89F3-F8D9A5C294EA}" dt="2025-01-21T09:05:59.215" v="4406" actId="20577"/>
          <ac:spMkLst>
            <pc:docMk/>
            <pc:sldMk cId="14050573" sldId="632"/>
            <ac:spMk id="2" creationId="{294D3843-AB46-0651-A9B0-6694066E30BB}"/>
          </ac:spMkLst>
        </pc:spChg>
        <pc:spChg chg="add mod">
          <ac:chgData name="Timm Roos" userId="8b6ad69a-0c85-47aa-8c4e-f28e421a79e9" providerId="ADAL" clId="{43527486-C699-4C95-89F3-F8D9A5C294EA}" dt="2025-01-21T07:27:48.222" v="3195"/>
          <ac:spMkLst>
            <pc:docMk/>
            <pc:sldMk cId="14050573" sldId="632"/>
            <ac:spMk id="3" creationId="{2458C1D6-CFDD-6BF9-D059-9223701B2ADE}"/>
          </ac:spMkLst>
        </pc:spChg>
        <pc:graphicFrameChg chg="mod">
          <ac:chgData name="Timm Roos" userId="8b6ad69a-0c85-47aa-8c4e-f28e421a79e9" providerId="ADAL" clId="{43527486-C699-4C95-89F3-F8D9A5C294EA}" dt="2025-01-21T08:54:16.397" v="4321" actId="14100"/>
          <ac:graphicFrameMkLst>
            <pc:docMk/>
            <pc:sldMk cId="14050573" sldId="632"/>
            <ac:graphicFrameMk id="6" creationId="{570F29B0-6349-D999-2E7A-B5C61661A207}"/>
          </ac:graphicFrameMkLst>
        </pc:graphicFrameChg>
      </pc:sldChg>
      <pc:sldChg chg="addSp modSp add mod ord modNotesTx">
        <pc:chgData name="Timm Roos" userId="8b6ad69a-0c85-47aa-8c4e-f28e421a79e9" providerId="ADAL" clId="{43527486-C699-4C95-89F3-F8D9A5C294EA}" dt="2025-01-21T09:05:30.205" v="4393"/>
        <pc:sldMkLst>
          <pc:docMk/>
          <pc:sldMk cId="1352663073" sldId="633"/>
        </pc:sldMkLst>
        <pc:spChg chg="mod">
          <ac:chgData name="Timm Roos" userId="8b6ad69a-0c85-47aa-8c4e-f28e421a79e9" providerId="ADAL" clId="{43527486-C699-4C95-89F3-F8D9A5C294EA}" dt="2025-01-21T09:05:30.205" v="4393"/>
          <ac:spMkLst>
            <pc:docMk/>
            <pc:sldMk cId="1352663073" sldId="633"/>
            <ac:spMk id="2" creationId="{9EBDD85B-4949-B362-2A78-1AEF70A11515}"/>
          </ac:spMkLst>
        </pc:spChg>
        <pc:spChg chg="add mod">
          <ac:chgData name="Timm Roos" userId="8b6ad69a-0c85-47aa-8c4e-f28e421a79e9" providerId="ADAL" clId="{43527486-C699-4C95-89F3-F8D9A5C294EA}" dt="2025-01-21T08:08:50.583" v="3321"/>
          <ac:spMkLst>
            <pc:docMk/>
            <pc:sldMk cId="1352663073" sldId="633"/>
            <ac:spMk id="3" creationId="{8E21508E-DE27-95A6-AFBF-8F23BBD8F47D}"/>
          </ac:spMkLst>
        </pc:spChg>
      </pc:sldChg>
      <pc:sldChg chg="add del mod">
        <pc:chgData name="Timm Roos" userId="8b6ad69a-0c85-47aa-8c4e-f28e421a79e9" providerId="ADAL" clId="{43527486-C699-4C95-89F3-F8D9A5C294EA}" dt="2025-01-20T13:23:47.229" v="952" actId="47"/>
        <pc:sldMkLst>
          <pc:docMk/>
          <pc:sldMk cId="3824999194" sldId="633"/>
        </pc:sldMkLst>
      </pc:sldChg>
      <pc:sldChg chg="addSp modSp add mod ord">
        <pc:chgData name="Timm Roos" userId="8b6ad69a-0c85-47aa-8c4e-f28e421a79e9" providerId="ADAL" clId="{43527486-C699-4C95-89F3-F8D9A5C294EA}" dt="2025-01-21T08:49:21.735" v="4318"/>
        <pc:sldMkLst>
          <pc:docMk/>
          <pc:sldMk cId="3554288387" sldId="634"/>
        </pc:sldMkLst>
        <pc:spChg chg="mod">
          <ac:chgData name="Timm Roos" userId="8b6ad69a-0c85-47aa-8c4e-f28e421a79e9" providerId="ADAL" clId="{43527486-C699-4C95-89F3-F8D9A5C294EA}" dt="2025-01-21T08:13:23.396" v="3368" actId="20577"/>
          <ac:spMkLst>
            <pc:docMk/>
            <pc:sldMk cId="3554288387" sldId="634"/>
            <ac:spMk id="2" creationId="{FEF72DA6-6F4C-CCB5-18C3-9BB50467FB37}"/>
          </ac:spMkLst>
        </pc:spChg>
        <pc:spChg chg="add mod">
          <ac:chgData name="Timm Roos" userId="8b6ad69a-0c85-47aa-8c4e-f28e421a79e9" providerId="ADAL" clId="{43527486-C699-4C95-89F3-F8D9A5C294EA}" dt="2025-01-21T08:13:27.721" v="3369"/>
          <ac:spMkLst>
            <pc:docMk/>
            <pc:sldMk cId="3554288387" sldId="634"/>
            <ac:spMk id="3" creationId="{83747C6C-5590-3964-9CCF-CCE5665A2849}"/>
          </ac:spMkLst>
        </pc:spChg>
      </pc:sldChg>
      <pc:sldChg chg="addSp modSp add mod ord">
        <pc:chgData name="Timm Roos" userId="8b6ad69a-0c85-47aa-8c4e-f28e421a79e9" providerId="ADAL" clId="{43527486-C699-4C95-89F3-F8D9A5C294EA}" dt="2025-01-21T08:49:21.735" v="4318"/>
        <pc:sldMkLst>
          <pc:docMk/>
          <pc:sldMk cId="1576570726" sldId="635"/>
        </pc:sldMkLst>
        <pc:spChg chg="mod">
          <ac:chgData name="Timm Roos" userId="8b6ad69a-0c85-47aa-8c4e-f28e421a79e9" providerId="ADAL" clId="{43527486-C699-4C95-89F3-F8D9A5C294EA}" dt="2025-01-21T08:16:02.035" v="3461" actId="20577"/>
          <ac:spMkLst>
            <pc:docMk/>
            <pc:sldMk cId="1576570726" sldId="635"/>
            <ac:spMk id="2" creationId="{730D8B52-EDAC-D9AD-7E59-B77DCFE9AE0C}"/>
          </ac:spMkLst>
        </pc:spChg>
        <pc:spChg chg="add mod">
          <ac:chgData name="Timm Roos" userId="8b6ad69a-0c85-47aa-8c4e-f28e421a79e9" providerId="ADAL" clId="{43527486-C699-4C95-89F3-F8D9A5C294EA}" dt="2025-01-21T08:13:35.347" v="3371"/>
          <ac:spMkLst>
            <pc:docMk/>
            <pc:sldMk cId="1576570726" sldId="635"/>
            <ac:spMk id="3" creationId="{64313349-58FB-F6BC-94DD-D58AB013FA90}"/>
          </ac:spMkLst>
        </pc:spChg>
      </pc:sldChg>
      <pc:sldChg chg="addSp delSp modSp add del mod">
        <pc:chgData name="Timm Roos" userId="8b6ad69a-0c85-47aa-8c4e-f28e421a79e9" providerId="ADAL" clId="{43527486-C699-4C95-89F3-F8D9A5C294EA}" dt="2025-01-21T08:09:58.201" v="3332" actId="47"/>
        <pc:sldMkLst>
          <pc:docMk/>
          <pc:sldMk cId="595935467" sldId="636"/>
        </pc:sldMkLst>
      </pc:sldChg>
      <pc:sldChg chg="new del">
        <pc:chgData name="Timm Roos" userId="8b6ad69a-0c85-47aa-8c4e-f28e421a79e9" providerId="ADAL" clId="{43527486-C699-4C95-89F3-F8D9A5C294EA}" dt="2025-01-20T13:41:25.643" v="2321" actId="47"/>
        <pc:sldMkLst>
          <pc:docMk/>
          <pc:sldMk cId="3160260451" sldId="636"/>
        </pc:sldMkLst>
      </pc:sldChg>
      <pc:sldChg chg="addSp delSp modSp add mod">
        <pc:chgData name="Timm Roos" userId="8b6ad69a-0c85-47aa-8c4e-f28e421a79e9" providerId="ADAL" clId="{43527486-C699-4C95-89F3-F8D9A5C294EA}" dt="2025-01-21T08:01:58.251" v="3243" actId="207"/>
        <pc:sldMkLst>
          <pc:docMk/>
          <pc:sldMk cId="1011922043" sldId="637"/>
        </pc:sldMkLst>
        <pc:spChg chg="mod">
          <ac:chgData name="Timm Roos" userId="8b6ad69a-0c85-47aa-8c4e-f28e421a79e9" providerId="ADAL" clId="{43527486-C699-4C95-89F3-F8D9A5C294EA}" dt="2025-01-21T07:26:41.875" v="3185" actId="20577"/>
          <ac:spMkLst>
            <pc:docMk/>
            <pc:sldMk cId="1011922043" sldId="637"/>
            <ac:spMk id="2" creationId="{482C1726-14A2-B6C5-1FB3-46E054E895EC}"/>
          </ac:spMkLst>
        </pc:spChg>
        <pc:spChg chg="add mod">
          <ac:chgData name="Timm Roos" userId="8b6ad69a-0c85-47aa-8c4e-f28e421a79e9" providerId="ADAL" clId="{43527486-C699-4C95-89F3-F8D9A5C294EA}" dt="2025-01-21T07:25:12.456" v="3158"/>
          <ac:spMkLst>
            <pc:docMk/>
            <pc:sldMk cId="1011922043" sldId="637"/>
            <ac:spMk id="4" creationId="{2AAA5C60-A0ED-DDB1-6B00-72A4987FC750}"/>
          </ac:spMkLst>
        </pc:spChg>
        <pc:graphicFrameChg chg="mod">
          <ac:chgData name="Timm Roos" userId="8b6ad69a-0c85-47aa-8c4e-f28e421a79e9" providerId="ADAL" clId="{43527486-C699-4C95-89F3-F8D9A5C294EA}" dt="2025-01-21T08:01:58.251" v="3243" actId="207"/>
          <ac:graphicFrameMkLst>
            <pc:docMk/>
            <pc:sldMk cId="1011922043" sldId="637"/>
            <ac:graphicFrameMk id="6" creationId="{30B2A291-AB73-9C15-08B4-982EE138C4D5}"/>
          </ac:graphicFrameMkLst>
        </pc:graphicFrameChg>
      </pc:sldChg>
      <pc:sldChg chg="modSp add del mod ord">
        <pc:chgData name="Timm Roos" userId="8b6ad69a-0c85-47aa-8c4e-f28e421a79e9" providerId="ADAL" clId="{43527486-C699-4C95-89F3-F8D9A5C294EA}" dt="2025-01-21T09:05:28.482" v="4392"/>
        <pc:sldMkLst>
          <pc:docMk/>
          <pc:sldMk cId="1688291966" sldId="638"/>
        </pc:sldMkLst>
        <pc:spChg chg="mod">
          <ac:chgData name="Timm Roos" userId="8b6ad69a-0c85-47aa-8c4e-f28e421a79e9" providerId="ADAL" clId="{43527486-C699-4C95-89F3-F8D9A5C294EA}" dt="2025-01-21T09:05:28.482" v="4392"/>
          <ac:spMkLst>
            <pc:docMk/>
            <pc:sldMk cId="1688291966" sldId="638"/>
            <ac:spMk id="2" creationId="{710DF24A-C848-ABCB-2E00-54150196B5B1}"/>
          </ac:spMkLst>
        </pc:spChg>
        <pc:graphicFrameChg chg="mod">
          <ac:chgData name="Timm Roos" userId="8b6ad69a-0c85-47aa-8c4e-f28e421a79e9" providerId="ADAL" clId="{43527486-C699-4C95-89F3-F8D9A5C294EA}" dt="2025-01-21T08:08:31.874" v="3319" actId="14100"/>
          <ac:graphicFrameMkLst>
            <pc:docMk/>
            <pc:sldMk cId="1688291966" sldId="638"/>
            <ac:graphicFrameMk id="6" creationId="{F84F1342-9515-F46A-D30F-82F2B4C5E76C}"/>
          </ac:graphicFrameMkLst>
        </pc:graphicFrameChg>
      </pc:sldChg>
      <pc:sldChg chg="add del mod">
        <pc:chgData name="Timm Roos" userId="8b6ad69a-0c85-47aa-8c4e-f28e421a79e9" providerId="ADAL" clId="{43527486-C699-4C95-89F3-F8D9A5C294EA}" dt="2025-01-21T08:15:21.037" v="3382" actId="47"/>
        <pc:sldMkLst>
          <pc:docMk/>
          <pc:sldMk cId="141296965" sldId="639"/>
        </pc:sldMkLst>
      </pc:sldChg>
      <pc:sldChg chg="delSp add del mod">
        <pc:chgData name="Timm Roos" userId="8b6ad69a-0c85-47aa-8c4e-f28e421a79e9" providerId="ADAL" clId="{43527486-C699-4C95-89F3-F8D9A5C294EA}" dt="2025-01-21T08:13:03.601" v="3361" actId="47"/>
        <pc:sldMkLst>
          <pc:docMk/>
          <pc:sldMk cId="1476631867" sldId="639"/>
        </pc:sldMkLst>
      </pc:sldChg>
      <pc:sldMasterChg chg="modSldLayout">
        <pc:chgData name="Timm Roos" userId="8b6ad69a-0c85-47aa-8c4e-f28e421a79e9" providerId="ADAL" clId="{43527486-C699-4C95-89F3-F8D9A5C294EA}" dt="2025-01-20T12:42:40.047" v="756" actId="1076"/>
        <pc:sldMasterMkLst>
          <pc:docMk/>
          <pc:sldMasterMk cId="2151278969" sldId="2147483648"/>
        </pc:sldMasterMkLst>
        <pc:sldLayoutChg chg="addSp modSp">
          <pc:chgData name="Timm Roos" userId="8b6ad69a-0c85-47aa-8c4e-f28e421a79e9" providerId="ADAL" clId="{43527486-C699-4C95-89F3-F8D9A5C294EA}" dt="2025-01-17T13:46:45.631" v="43"/>
          <pc:sldLayoutMkLst>
            <pc:docMk/>
            <pc:sldMasterMk cId="2151278969" sldId="2147483648"/>
            <pc:sldLayoutMk cId="2146266338" sldId="2147483650"/>
          </pc:sldLayoutMkLst>
          <pc:spChg chg="add mod">
            <ac:chgData name="Timm Roos" userId="8b6ad69a-0c85-47aa-8c4e-f28e421a79e9" providerId="ADAL" clId="{43527486-C699-4C95-89F3-F8D9A5C294EA}" dt="2025-01-17T13:46:45.631" v="43"/>
            <ac:spMkLst>
              <pc:docMk/>
              <pc:sldMasterMk cId="2151278969" sldId="2147483648"/>
              <pc:sldLayoutMk cId="2146266338" sldId="2147483650"/>
              <ac:spMk id="8" creationId="{36520095-3622-B5E0-82EA-BDABA2395000}"/>
            </ac:spMkLst>
          </pc:spChg>
          <pc:spChg chg="add mod">
            <ac:chgData name="Timm Roos" userId="8b6ad69a-0c85-47aa-8c4e-f28e421a79e9" providerId="ADAL" clId="{43527486-C699-4C95-89F3-F8D9A5C294EA}" dt="2025-01-17T13:46:45.631" v="43"/>
            <ac:spMkLst>
              <pc:docMk/>
              <pc:sldMasterMk cId="2151278969" sldId="2147483648"/>
              <pc:sldLayoutMk cId="2146266338" sldId="2147483650"/>
              <ac:spMk id="9" creationId="{11B3F074-A51D-5F01-D510-67922AF62AB6}"/>
            </ac:spMkLst>
          </pc:spChg>
          <pc:picChg chg="add mod">
            <ac:chgData name="Timm Roos" userId="8b6ad69a-0c85-47aa-8c4e-f28e421a79e9" providerId="ADAL" clId="{43527486-C699-4C95-89F3-F8D9A5C294EA}" dt="2025-01-17T13:46:45.631" v="43"/>
            <ac:picMkLst>
              <pc:docMk/>
              <pc:sldMasterMk cId="2151278969" sldId="2147483648"/>
              <pc:sldLayoutMk cId="2146266338" sldId="2147483650"/>
              <ac:picMk id="7" creationId="{4A39AE5A-9A45-D2F5-17BB-A8D143F64042}"/>
            </ac:picMkLst>
          </pc:picChg>
        </pc:sldLayoutChg>
        <pc:sldLayoutChg chg="modSp mod">
          <pc:chgData name="Timm Roos" userId="8b6ad69a-0c85-47aa-8c4e-f28e421a79e9" providerId="ADAL" clId="{43527486-C699-4C95-89F3-F8D9A5C294EA}" dt="2025-01-20T12:42:40.047" v="756" actId="1076"/>
          <pc:sldLayoutMkLst>
            <pc:docMk/>
            <pc:sldMasterMk cId="2151278969" sldId="2147483648"/>
            <pc:sldLayoutMk cId="162245661" sldId="2147483660"/>
          </pc:sldLayoutMkLst>
          <pc:spChg chg="mod">
            <ac:chgData name="Timm Roos" userId="8b6ad69a-0c85-47aa-8c4e-f28e421a79e9" providerId="ADAL" clId="{43527486-C699-4C95-89F3-F8D9A5C294EA}" dt="2025-01-20T12:42:40.047" v="756" actId="1076"/>
            <ac:spMkLst>
              <pc:docMk/>
              <pc:sldMasterMk cId="2151278969" sldId="2147483648"/>
              <pc:sldLayoutMk cId="162245661" sldId="2147483660"/>
              <ac:spMk id="8" creationId="{A9793595-8811-236D-B76F-5CE796EE91C0}"/>
            </ac:spMkLst>
          </pc:spChg>
        </pc:sldLayoutChg>
      </pc:sldMasterChg>
      <pc:sldMasterChg chg="del delSldLayout">
        <pc:chgData name="Timm Roos" userId="8b6ad69a-0c85-47aa-8c4e-f28e421a79e9" providerId="ADAL" clId="{43527486-C699-4C95-89F3-F8D9A5C294EA}" dt="2025-01-21T08:08:41.428" v="3320" actId="47"/>
        <pc:sldMasterMkLst>
          <pc:docMk/>
          <pc:sldMasterMk cId="2951415338" sldId="2147483685"/>
        </pc:sldMasterMkLst>
        <pc:sldLayoutChg chg="del">
          <pc:chgData name="Timm Roos" userId="8b6ad69a-0c85-47aa-8c4e-f28e421a79e9" providerId="ADAL" clId="{43527486-C699-4C95-89F3-F8D9A5C294EA}" dt="2025-01-21T08:08:41.428" v="3320" actId="47"/>
          <pc:sldLayoutMkLst>
            <pc:docMk/>
            <pc:sldMasterMk cId="2951415338" sldId="2147483685"/>
            <pc:sldLayoutMk cId="3180636522" sldId="2147483686"/>
          </pc:sldLayoutMkLst>
        </pc:sldLayoutChg>
        <pc:sldLayoutChg chg="del">
          <pc:chgData name="Timm Roos" userId="8b6ad69a-0c85-47aa-8c4e-f28e421a79e9" providerId="ADAL" clId="{43527486-C699-4C95-89F3-F8D9A5C294EA}" dt="2025-01-21T08:08:41.428" v="3320" actId="47"/>
          <pc:sldLayoutMkLst>
            <pc:docMk/>
            <pc:sldMasterMk cId="2951415338" sldId="2147483685"/>
            <pc:sldLayoutMk cId="3411426242" sldId="2147483687"/>
          </pc:sldLayoutMkLst>
        </pc:sldLayoutChg>
      </pc:sldMasterChg>
    </pc:docChg>
  </pc:docChgLst>
  <pc:docChgLst>
    <pc:chgData name="Dominic Ehrmann" userId="6995bea7-8e38-49c8-bd10-bfe45e677c0a" providerId="ADAL" clId="{CBBD39A2-077B-4823-A7C2-E9E95106B177}"/>
    <pc:docChg chg="custSel addSld delSld modSld sldOrd">
      <pc:chgData name="Dominic Ehrmann" userId="6995bea7-8e38-49c8-bd10-bfe45e677c0a" providerId="ADAL" clId="{CBBD39A2-077B-4823-A7C2-E9E95106B177}" dt="2025-01-20T11:15:58.899" v="120" actId="20577"/>
      <pc:docMkLst>
        <pc:docMk/>
      </pc:docMkLst>
      <pc:sldChg chg="modSp mod">
        <pc:chgData name="Dominic Ehrmann" userId="6995bea7-8e38-49c8-bd10-bfe45e677c0a" providerId="ADAL" clId="{CBBD39A2-077B-4823-A7C2-E9E95106B177}" dt="2025-01-20T10:54:02.779" v="1" actId="27636"/>
        <pc:sldMkLst>
          <pc:docMk/>
          <pc:sldMk cId="193733666" sldId="256"/>
        </pc:sldMkLst>
        <pc:spChg chg="mod">
          <ac:chgData name="Dominic Ehrmann" userId="6995bea7-8e38-49c8-bd10-bfe45e677c0a" providerId="ADAL" clId="{CBBD39A2-077B-4823-A7C2-E9E95106B177}" dt="2025-01-20T10:54:02.779" v="1" actId="27636"/>
          <ac:spMkLst>
            <pc:docMk/>
            <pc:sldMk cId="193733666" sldId="256"/>
            <ac:spMk id="3" creationId="{82DC78C5-E6C6-4343-04B7-C78B309461C1}"/>
          </ac:spMkLst>
        </pc:spChg>
      </pc:sldChg>
      <pc:sldChg chg="add del">
        <pc:chgData name="Dominic Ehrmann" userId="6995bea7-8e38-49c8-bd10-bfe45e677c0a" providerId="ADAL" clId="{CBBD39A2-077B-4823-A7C2-E9E95106B177}" dt="2025-01-20T11:14:14.290" v="55"/>
        <pc:sldMkLst>
          <pc:docMk/>
          <pc:sldMk cId="2953236055" sldId="374"/>
        </pc:sldMkLst>
      </pc:sldChg>
      <pc:sldChg chg="add del">
        <pc:chgData name="Dominic Ehrmann" userId="6995bea7-8e38-49c8-bd10-bfe45e677c0a" providerId="ADAL" clId="{CBBD39A2-077B-4823-A7C2-E9E95106B177}" dt="2025-01-20T11:14:14.290" v="55"/>
        <pc:sldMkLst>
          <pc:docMk/>
          <pc:sldMk cId="2998790761" sldId="376"/>
        </pc:sldMkLst>
      </pc:sldChg>
      <pc:sldChg chg="add del">
        <pc:chgData name="Dominic Ehrmann" userId="6995bea7-8e38-49c8-bd10-bfe45e677c0a" providerId="ADAL" clId="{CBBD39A2-077B-4823-A7C2-E9E95106B177}" dt="2025-01-20T11:10:01.056" v="52"/>
        <pc:sldMkLst>
          <pc:docMk/>
          <pc:sldMk cId="596510383" sldId="432"/>
        </pc:sldMkLst>
      </pc:sldChg>
      <pc:sldChg chg="add del">
        <pc:chgData name="Dominic Ehrmann" userId="6995bea7-8e38-49c8-bd10-bfe45e677c0a" providerId="ADAL" clId="{CBBD39A2-077B-4823-A7C2-E9E95106B177}" dt="2025-01-20T11:10:01.056" v="52"/>
        <pc:sldMkLst>
          <pc:docMk/>
          <pc:sldMk cId="2283838958" sldId="436"/>
        </pc:sldMkLst>
      </pc:sldChg>
      <pc:sldChg chg="modSp mod">
        <pc:chgData name="Dominic Ehrmann" userId="6995bea7-8e38-49c8-bd10-bfe45e677c0a" providerId="ADAL" clId="{CBBD39A2-077B-4823-A7C2-E9E95106B177}" dt="2025-01-20T10:54:12.088" v="7" actId="20577"/>
        <pc:sldMkLst>
          <pc:docMk/>
          <pc:sldMk cId="3327637301" sldId="494"/>
        </pc:sldMkLst>
        <pc:spChg chg="mod">
          <ac:chgData name="Dominic Ehrmann" userId="6995bea7-8e38-49c8-bd10-bfe45e677c0a" providerId="ADAL" clId="{CBBD39A2-077B-4823-A7C2-E9E95106B177}" dt="2025-01-20T10:54:12.088" v="7" actId="20577"/>
          <ac:spMkLst>
            <pc:docMk/>
            <pc:sldMk cId="3327637301" sldId="494"/>
            <ac:spMk id="2" creationId="{0C602029-6357-1D4C-BE59-D544BF24BC16}"/>
          </ac:spMkLst>
        </pc:spChg>
      </pc:sldChg>
      <pc:sldChg chg="add del">
        <pc:chgData name="Dominic Ehrmann" userId="6995bea7-8e38-49c8-bd10-bfe45e677c0a" providerId="ADAL" clId="{CBBD39A2-077B-4823-A7C2-E9E95106B177}" dt="2025-01-20T10:54:37.479" v="46" actId="47"/>
        <pc:sldMkLst>
          <pc:docMk/>
          <pc:sldMk cId="2290543176" sldId="612"/>
        </pc:sldMkLst>
      </pc:sldChg>
      <pc:sldChg chg="add">
        <pc:chgData name="Dominic Ehrmann" userId="6995bea7-8e38-49c8-bd10-bfe45e677c0a" providerId="ADAL" clId="{CBBD39A2-077B-4823-A7C2-E9E95106B177}" dt="2025-01-20T10:54:02.622" v="0"/>
        <pc:sldMkLst>
          <pc:docMk/>
          <pc:sldMk cId="942244613" sldId="616"/>
        </pc:sldMkLst>
      </pc:sldChg>
      <pc:sldChg chg="add ord">
        <pc:chgData name="Dominic Ehrmann" userId="6995bea7-8e38-49c8-bd10-bfe45e677c0a" providerId="ADAL" clId="{CBBD39A2-077B-4823-A7C2-E9E95106B177}" dt="2025-01-20T10:54:08.586" v="4"/>
        <pc:sldMkLst>
          <pc:docMk/>
          <pc:sldMk cId="1402856293" sldId="617"/>
        </pc:sldMkLst>
      </pc:sldChg>
      <pc:sldChg chg="modSp new mod">
        <pc:chgData name="Dominic Ehrmann" userId="6995bea7-8e38-49c8-bd10-bfe45e677c0a" providerId="ADAL" clId="{CBBD39A2-077B-4823-A7C2-E9E95106B177}" dt="2025-01-20T10:54:25.884" v="45" actId="20577"/>
        <pc:sldMkLst>
          <pc:docMk/>
          <pc:sldMk cId="172021184" sldId="618"/>
        </pc:sldMkLst>
      </pc:sldChg>
      <pc:sldChg chg="add del">
        <pc:chgData name="Dominic Ehrmann" userId="6995bea7-8e38-49c8-bd10-bfe45e677c0a" providerId="ADAL" clId="{CBBD39A2-077B-4823-A7C2-E9E95106B177}" dt="2025-01-20T10:59:39.986" v="49"/>
        <pc:sldMkLst>
          <pc:docMk/>
          <pc:sldMk cId="589834213" sldId="629"/>
        </pc:sldMkLst>
      </pc:sldChg>
      <pc:sldChg chg="new del">
        <pc:chgData name="Dominic Ehrmann" userId="6995bea7-8e38-49c8-bd10-bfe45e677c0a" providerId="ADAL" clId="{CBBD39A2-077B-4823-A7C2-E9E95106B177}" dt="2025-01-20T11:15:13.275" v="57" actId="47"/>
        <pc:sldMkLst>
          <pc:docMk/>
          <pc:sldMk cId="1180521760" sldId="630"/>
        </pc:sldMkLst>
      </pc:sldChg>
      <pc:sldChg chg="modSp new mod">
        <pc:chgData name="Dominic Ehrmann" userId="6995bea7-8e38-49c8-bd10-bfe45e677c0a" providerId="ADAL" clId="{CBBD39A2-077B-4823-A7C2-E9E95106B177}" dt="2025-01-20T11:15:58.899" v="120" actId="20577"/>
        <pc:sldMkLst>
          <pc:docMk/>
          <pc:sldMk cId="1358112358" sldId="6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F8113-49B7-4C45-97B2-BAD13FDA407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20C7E-20C9-4DDA-8584-EF9D6406EC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4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20C7E-20C9-4DDA-8584-EF9D6406EC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0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76674-799E-44BE-8EA1-3321BB26E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7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6674-799E-44BE-8EA1-3321BB26E7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2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D7580-78C4-225D-6CE6-5C520FE0C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17CD2F0-9B0E-0EDE-1DE6-C8127DDF7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8A756F9-C0A0-30FF-DAE1-627FC8E63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C25593-2B3F-D8AF-34F4-93A178112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6674-799E-44BE-8EA1-3321BB26E7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6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Differenzierung t1 t2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6674-799E-44BE-8EA1-3321BB26E7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49A3-89D3-E41F-B42D-897F3F45F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06DE728-18C1-BFB0-2C36-CE39E7752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FEFB9C-736C-67E0-57F2-CAB93AD6E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Differenzierung t1 t2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BB70C3-CF44-C576-98FC-EB533A2A1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6674-799E-44BE-8EA1-3321BB26E7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88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7950E-3680-7C53-9B94-3C634C246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66F72B9-6106-8095-E34B-E4705E788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104D200-BCE2-0F0E-6683-005C9AE9C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927787-FF16-8CBC-57F3-29DB5CBFF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6674-799E-44BE-8EA1-3321BB26E7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20C7E-20C9-4DDA-8584-EF9D6406EC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5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51F18-0D2D-9A46-C5C6-7D424BBD6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C4DD8D-6CF1-2BB4-A968-1BE81D039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159E7C-4A46-84CD-8AFB-3142D4130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0BB6-9869-40E5-8543-65832A6AC4E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70CC9B-9669-121A-7095-B73BFF18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62155B-E554-8547-AC1C-FFB24DFE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419E-9913-4B93-ACF0-FA26BD33D8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6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0E6C0-DF4B-9005-4C02-4B657640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47E74F9-09EB-FE6F-3A9A-91ECF6D04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8EAFEB-CFE0-1283-AD50-1CBB86F9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0BB6-9869-40E5-8543-65832A6AC4E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770446-D687-239B-FB1A-2AED0A6F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91283-B342-F6B1-B835-B203C5BC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419E-9913-4B93-ACF0-FA26BD33D8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D2574A3-FF35-BBE9-621A-A78FC7E29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8C55A1-5350-F478-F333-5D1B5F16E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6F93D5-2E8C-C742-1E9D-F93F9865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0BB6-9869-40E5-8543-65832A6AC4E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8D1CDD-EFCB-DC01-EFCE-599D34BB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75738-8F12-EC49-BC14-824605BB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419E-9913-4B93-ACF0-FA26BD33D8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0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BA7DE76-F6E3-4B0C-3987-2431F98E7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0C85A-B9F3-C5A2-7F92-120E117C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0BECBA-CD27-3DB4-1C68-DB65AE2B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87A0C0-C90F-63D7-05D6-B6D6DB7A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2BD3CDD6-5668-E728-B4E9-5E7192B95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49" y="597954"/>
            <a:ext cx="7345675" cy="256635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9793595-8811-236D-B76F-5CE796EE91C0}"/>
              </a:ext>
            </a:extLst>
          </p:cNvPr>
          <p:cNvSpPr/>
          <p:nvPr userDrawn="1"/>
        </p:nvSpPr>
        <p:spPr>
          <a:xfrm>
            <a:off x="8253925" y="93365"/>
            <a:ext cx="1543791" cy="89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2F23CF-0BC6-5D77-B29E-10DA6A57B442}"/>
              </a:ext>
            </a:extLst>
          </p:cNvPr>
          <p:cNvSpPr txBox="1"/>
          <p:nvPr userDrawn="1"/>
        </p:nvSpPr>
        <p:spPr>
          <a:xfrm>
            <a:off x="7856018" y="268082"/>
            <a:ext cx="212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 dirty="0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5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BA7DE76-F6E3-4B0C-3987-2431F98E7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0C85A-B9F3-C5A2-7F92-120E117C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0BECBA-CD27-3DB4-1C68-DB65AE2B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87A0C0-C90F-63D7-05D6-B6D6DB7A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2BD3CDD6-5668-E728-B4E9-5E7192B95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49" y="597954"/>
            <a:ext cx="7345675" cy="256635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9793595-8811-236D-B76F-5CE796EE91C0}"/>
              </a:ext>
            </a:extLst>
          </p:cNvPr>
          <p:cNvSpPr/>
          <p:nvPr userDrawn="1"/>
        </p:nvSpPr>
        <p:spPr>
          <a:xfrm>
            <a:off x="8438409" y="366081"/>
            <a:ext cx="1543791" cy="89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2F23CF-0BC6-5D77-B29E-10DA6A57B442}"/>
              </a:ext>
            </a:extLst>
          </p:cNvPr>
          <p:cNvSpPr txBox="1"/>
          <p:nvPr userDrawn="1"/>
        </p:nvSpPr>
        <p:spPr>
          <a:xfrm>
            <a:off x="7856018" y="268082"/>
            <a:ext cx="212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 dirty="0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5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492EA-667B-88A0-38BA-F69C5274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E7EA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EC6D1D-DD00-6D79-17E3-2A14F9F13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F40835-5E3E-532A-5907-D7232FD4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B4F8A-16FA-CA7E-512F-29505508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AE8B0F-75F7-4339-1FE7-E7A94C13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32B4A67C-4A7D-36E2-74AF-D0AF14314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30188"/>
            <a:ext cx="1425667" cy="49808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A928FFD-9CAE-337E-72A4-32AFA366154F}"/>
              </a:ext>
            </a:extLst>
          </p:cNvPr>
          <p:cNvSpPr/>
          <p:nvPr userDrawn="1"/>
        </p:nvSpPr>
        <p:spPr>
          <a:xfrm>
            <a:off x="11448526" y="162321"/>
            <a:ext cx="397668" cy="173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ED4414-F70A-E933-5D8F-8022EAF56A0D}"/>
              </a:ext>
            </a:extLst>
          </p:cNvPr>
          <p:cNvSpPr txBox="1"/>
          <p:nvPr userDrawn="1"/>
        </p:nvSpPr>
        <p:spPr>
          <a:xfrm>
            <a:off x="11373516" y="110736"/>
            <a:ext cx="547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 dirty="0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5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8276A-C291-1C6C-CDB4-9F8572F9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35F6EB-2408-84D4-2838-8D533AB88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693989-2E01-F832-10E8-B31FD85F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5B5A9A-56C5-7028-E04A-8F24C92F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F8F14B-A0DB-F335-7C47-C4FBB16D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3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219D-6BB6-AF7B-75AD-C31C3677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6853E1-5DAF-9C47-AA92-E3CE3716F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980A99-F451-C4C2-B0EB-BA1D7B883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CB5F64-22AF-D67A-06D5-98816C2E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F23147-A938-AF3D-E5A9-F333E9AF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AF7BBE-E63F-B5FE-5E28-29D26920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0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CAB97-D06C-0551-3502-7B4DDA5E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972BFA-330E-32D9-91A3-227212EF6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BF249B-B256-D951-4A0A-06D4F2B91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C9B8EA-33DF-99D6-22D5-1CFCFC505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B67F36-3986-FD90-A121-8AF8FA2FC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28D9EC-FCDB-0DFE-E631-EB7CAEDE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20C9B5B-5478-94DC-8368-E8894CDA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19F027-25B3-9B2D-6AC6-521A480E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65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D89BC-3C45-02A6-1FA7-2168A1BD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139815-AE9E-3C4E-F189-58BC95FC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21B526-4CF0-0F66-8F61-551D3939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B104BB-1664-737A-6A29-EDB8840B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61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6ED961-4D63-A0DC-FC56-5D727261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18FBF8-CAD2-3A17-C01D-9274D98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E1F36-5C7C-895E-C053-001B42DB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5DD40-15C6-77F6-2628-F1A37168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880427-328A-D49F-6291-E7434CE20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6E8120-D651-4579-9FAF-192519BE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0BB6-9869-40E5-8543-65832A6AC4E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A704CD-5CF5-E897-8C33-54FD674E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6708ED-5F5B-D32A-35D1-4D0432BB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419E-9913-4B93-ACF0-FA26BD33D8B6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4A39AE5A-9A45-D2F5-17BB-A8D143F64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30188"/>
            <a:ext cx="1425667" cy="49808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6520095-3622-B5E0-82EA-BDABA2395000}"/>
              </a:ext>
            </a:extLst>
          </p:cNvPr>
          <p:cNvSpPr/>
          <p:nvPr userDrawn="1"/>
        </p:nvSpPr>
        <p:spPr>
          <a:xfrm>
            <a:off x="11448526" y="162321"/>
            <a:ext cx="397668" cy="173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1B3F074-A51D-5F01-D510-67922AF62AB6}"/>
              </a:ext>
            </a:extLst>
          </p:cNvPr>
          <p:cNvSpPr txBox="1"/>
          <p:nvPr userDrawn="1"/>
        </p:nvSpPr>
        <p:spPr>
          <a:xfrm>
            <a:off x="11373516" y="110736"/>
            <a:ext cx="547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 dirty="0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66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A5483-62D3-8711-3DF9-F4636D02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2711DC-9230-4DF1-2EE8-CE152B8DA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130286-9B3A-2870-FF2F-0A849E8A8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AE00BD-B6D4-9831-162A-D2174E89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28213E-DC54-BD22-C1C8-45F4A610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04B453-5C07-DA32-CC07-7CD5A18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12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3AF35-BB25-88D5-848A-F45150BB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DECF26F-5BF7-4B67-9B69-EC68BB482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90DE4C-5264-5460-D3BC-3E9463C12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356CF1-A0DA-0895-4C6A-8C29EDC3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6E78DB-CA40-F2D1-263E-C55307B0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01A084-08D8-F96A-88BB-0D4400FF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56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412AE-868E-727A-F1B3-2E24EE8D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3D4734-8B2B-150F-9389-6B6D4FCE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17CD1E-F005-E61F-3E38-A6081DD9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843C7A-6269-54BC-8EB8-8626306C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3E5CA9-A08C-5A31-8CEF-522773DA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5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80C4445-C3F9-D053-F2BB-582AD1CC4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4FA441-A306-8A75-428F-73B1747EF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1384A3-155D-C2BA-6587-1AC922E5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5CB056-F02B-F16A-F350-01C89939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3275-CDF1-84B2-CA44-3675E8CD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07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BA7DE76-F6E3-4B0C-3987-2431F98E7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0C85A-B9F3-C5A2-7F92-120E117C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0BECBA-CD27-3DB4-1C68-DB65AE2B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87A0C0-C90F-63D7-05D6-B6D6DB7A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2BD3CDD6-5668-E728-B4E9-5E7192B95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358"/>
            <a:ext cx="7345675" cy="256635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9793595-8811-236D-B76F-5CE796EE91C0}"/>
              </a:ext>
            </a:extLst>
          </p:cNvPr>
          <p:cNvSpPr/>
          <p:nvPr userDrawn="1"/>
        </p:nvSpPr>
        <p:spPr>
          <a:xfrm>
            <a:off x="6837275" y="349093"/>
            <a:ext cx="1543791" cy="89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2F23CF-0BC6-5D77-B29E-10DA6A57B442}"/>
              </a:ext>
            </a:extLst>
          </p:cNvPr>
          <p:cNvSpPr txBox="1"/>
          <p:nvPr userDrawn="1"/>
        </p:nvSpPr>
        <p:spPr>
          <a:xfrm>
            <a:off x="6441387" y="412199"/>
            <a:ext cx="212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6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492EA-667B-88A0-38BA-F69C5274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EC6D1D-DD00-6D79-17E3-2A14F9F13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F40835-5E3E-532A-5907-D7232FD4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B4F8A-16FA-CA7E-512F-29505508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AE8B0F-75F7-4339-1FE7-E7A94C13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32B4A67C-4A7D-36E2-74AF-D0AF14314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30188"/>
            <a:ext cx="1425667" cy="49808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A928FFD-9CAE-337E-72A4-32AFA366154F}"/>
              </a:ext>
            </a:extLst>
          </p:cNvPr>
          <p:cNvSpPr/>
          <p:nvPr userDrawn="1"/>
        </p:nvSpPr>
        <p:spPr>
          <a:xfrm>
            <a:off x="11448526" y="162321"/>
            <a:ext cx="397668" cy="173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ED4414-F70A-E933-5D8F-8022EAF56A0D}"/>
              </a:ext>
            </a:extLst>
          </p:cNvPr>
          <p:cNvSpPr txBox="1"/>
          <p:nvPr userDrawn="1"/>
        </p:nvSpPr>
        <p:spPr>
          <a:xfrm>
            <a:off x="11373516" y="110736"/>
            <a:ext cx="547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99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8276A-C291-1C6C-CDB4-9F8572F9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35F6EB-2408-84D4-2838-8D533AB88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693989-2E01-F832-10E8-B31FD85F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5B5A9A-56C5-7028-E04A-8F24C92F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F8F14B-A0DB-F335-7C47-C4FBB16D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18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219D-6BB6-AF7B-75AD-C31C3677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6853E1-5DAF-9C47-AA92-E3CE3716F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980A99-F451-C4C2-B0EB-BA1D7B883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CB5F64-22AF-D67A-06D5-98816C2E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F23147-A938-AF3D-E5A9-F333E9AF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AF7BBE-E63F-B5FE-5E28-29D26920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84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CAB97-D06C-0551-3502-7B4DDA5E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972BFA-330E-32D9-91A3-227212EF6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BF249B-B256-D951-4A0A-06D4F2B91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C9B8EA-33DF-99D6-22D5-1CFCFC505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B67F36-3986-FD90-A121-8AF8FA2FC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28D9EC-FCDB-0DFE-E631-EB7CAEDE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20C9B5B-5478-94DC-8368-E8894CDA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19F027-25B3-9B2D-6AC6-521A480E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6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D89BC-3C45-02A6-1FA7-2168A1BD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139815-AE9E-3C4E-F189-58BC95FC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21B526-4CF0-0F66-8F61-551D3939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B104BB-1664-737A-6A29-EDB8840B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7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C5394-79C7-A057-6AC1-9CC2E550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95E552-6F93-18D8-FC1E-2D1DF702B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A7C180-DD3E-D456-8CCA-4F944950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0BB6-9869-40E5-8543-65832A6AC4E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60B55A-36E5-686E-6405-C1B08E03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044871-F212-771C-4AC1-99551B27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419E-9913-4B93-ACF0-FA26BD33D8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3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6ED961-4D63-A0DC-FC56-5D727261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18FBF8-CAD2-3A17-C01D-9274D98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E1F36-5C7C-895E-C053-001B42DB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A5483-62D3-8711-3DF9-F4636D02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2711DC-9230-4DF1-2EE8-CE152B8DA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130286-9B3A-2870-FF2F-0A849E8A8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AE00BD-B6D4-9831-162A-D2174E89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28213E-DC54-BD22-C1C8-45F4A610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04B453-5C07-DA32-CC07-7CD5A18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94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3AF35-BB25-88D5-848A-F45150BB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DECF26F-5BF7-4B67-9B69-EC68BB482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90DE4C-5264-5460-D3BC-3E9463C12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356CF1-A0DA-0895-4C6A-8C29EDC3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6E78DB-CA40-F2D1-263E-C55307B0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01A084-08D8-F96A-88BB-0D4400FF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67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412AE-868E-727A-F1B3-2E24EE8D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3D4734-8B2B-150F-9389-6B6D4FCE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17CD1E-F005-E61F-3E38-A6081DD9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843C7A-6269-54BC-8EB8-8626306C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3E5CA9-A08C-5A31-8CEF-522773DA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27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80C4445-C3F9-D053-F2BB-582AD1CC4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4FA441-A306-8A75-428F-73B1747EF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1384A3-155D-C2BA-6587-1AC922E5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5CB056-F02B-F16A-F350-01C89939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3275-CDF1-84B2-CA44-3675E8CD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9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84AAB-B136-2294-DA15-102F2B56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0CD9F0-BE17-C300-A6EC-77381BD0F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E3BD11-6094-9261-F712-8B30B8A0B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6E04A5-8F65-1A7F-0BAF-AA3438B2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0BB6-9869-40E5-8543-65832A6AC4E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03389-7DD1-4238-5449-BD805C38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D25FD1-2CE0-3AAF-F74D-9F781D35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419E-9913-4B93-ACF0-FA26BD33D8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01332-468D-7991-04EF-8D378286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49216-2E57-786C-AF6A-D1C1D6719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D404FF-EA53-6AF3-86DB-CAFCA3412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AF12564-9A04-703E-7B18-F321694E9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46CE68-640D-EC0C-3D04-B5229F293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0070CD-D1EE-21FA-3ADC-A2C9A8B8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0BB6-9869-40E5-8543-65832A6AC4E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2B91045-FBE1-C764-ACA8-7468D1BA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0EE747-91E9-A3C6-2EB6-349D8D9C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419E-9913-4B93-ACF0-FA26BD33D8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4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1E903-6731-6391-F62A-4668207C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3EE321-5FD7-2AE5-F9F9-6B1F06C60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0BB6-9869-40E5-8543-65832A6AC4E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6F1058-FA44-19B5-AC09-63635F6E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1973E0-9D6E-805E-5075-B67557EB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419E-9913-4B93-ACF0-FA26BD33D8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5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B9B9857-77C5-5E20-63C3-21D97843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0BB6-9869-40E5-8543-65832A6AC4E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6DB783-1984-3568-C31F-3EE5E8DF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A89E22-20D6-9461-E8FD-D1A3A6CD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419E-9913-4B93-ACF0-FA26BD33D8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5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6EE73-55A1-BDF6-65A5-871C744E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05F4F5-7507-897C-CBF8-5BA9E564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AA5AD0-681C-157A-FB34-CC80761B8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A7DAE2-10AB-F4BE-7CDA-0C712F6E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0BB6-9869-40E5-8543-65832A6AC4E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6220F0-748E-BFEE-2CAC-197A7397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7B4D00-B8FD-2477-2C9A-D0F753D2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419E-9913-4B93-ACF0-FA26BD33D8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7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E9EEB-0174-66CB-30E9-5679924E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7B5B08-0E20-6536-2969-9930FEB90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8E65E2-F1BE-DA59-8483-1A5F37E1A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ABF6C1-6C84-46A5-DF95-C30C1278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0BB6-9869-40E5-8543-65832A6AC4E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8CA72A-1F39-1DA9-A98B-0585B7DC8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AF568C-2CEA-DDA8-BC49-56B8A96B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419E-9913-4B93-ACF0-FA26BD33D8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3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556B64-9A30-87B4-BAE3-994AB4C8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5C1D29-1215-0E0A-2189-DA7DD3D47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C0A81E-26EE-5832-B9EB-99F1112F7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180BB6-9869-40E5-8543-65832A6AC4E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5AA19F-6223-268A-AC69-152D05EC8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B26D58-9E21-DD77-E737-07AA1C9D2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42419E-9913-4B93-ACF0-FA26BD33D8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7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57FEDC2-4AE7-AE99-5DA4-A058BC4C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1BA660-64AD-46D5-D1C2-98FED6846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DDAE6B-8C9F-320C-4631-CC325DC34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1EF90F-EC3D-CD61-0387-62E3B1E11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43F74-F82F-0621-D6F6-A35BBC5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57FEDC2-4AE7-AE99-5DA4-A058BC4C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1BA660-64AD-46D5-D1C2-98FED6846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DDAE6B-8C9F-320C-4631-CC325DC34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1EF90F-EC3D-CD61-0387-62E3B1E11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43F74-F82F-0621-D6F6-A35BBC5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5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E7EA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2DC78C5-E6C6-4343-04B7-C78B30946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231219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>
            <a:normAutofit fontScale="92500"/>
          </a:bodyPr>
          <a:lstStyle/>
          <a:p>
            <a:r>
              <a:rPr lang="de-DE" sz="4000" b="1" dirty="0">
                <a:latin typeface="Grandview" panose="020B0502040204020203" pitchFamily="34" charset="0"/>
              </a:rPr>
              <a:t>Perspektive von Menschen mit Diabetes: Wünsche, Bedürfnisse und Erwartungen</a:t>
            </a:r>
          </a:p>
          <a:p>
            <a:endParaRPr lang="de-DE" dirty="0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E710D1CB-13FC-007B-CBCB-70B56FEBA38D}"/>
              </a:ext>
            </a:extLst>
          </p:cNvPr>
          <p:cNvSpPr/>
          <p:nvPr/>
        </p:nvSpPr>
        <p:spPr>
          <a:xfrm>
            <a:off x="2830830" y="539608"/>
            <a:ext cx="6530340" cy="27163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0F27DE32-D9DD-B121-79C0-956BAEDEA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34" y="897350"/>
            <a:ext cx="5884956" cy="205602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AFA9133-8E07-5573-7263-6F697E63AB76}"/>
              </a:ext>
            </a:extLst>
          </p:cNvPr>
          <p:cNvSpPr/>
          <p:nvPr/>
        </p:nvSpPr>
        <p:spPr>
          <a:xfrm>
            <a:off x="7953728" y="696795"/>
            <a:ext cx="1236802" cy="571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7C5C30-CA93-9210-BABA-030F7AB9A8AF}"/>
              </a:ext>
            </a:extLst>
          </p:cNvPr>
          <p:cNvSpPr txBox="1"/>
          <p:nvPr/>
        </p:nvSpPr>
        <p:spPr>
          <a:xfrm>
            <a:off x="7743108" y="594760"/>
            <a:ext cx="170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 dirty="0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4C0F0D9-6398-A2E4-A8B9-63A0C0ECD428}"/>
              </a:ext>
            </a:extLst>
          </p:cNvPr>
          <p:cNvSpPr txBox="1"/>
          <p:nvPr/>
        </p:nvSpPr>
        <p:spPr>
          <a:xfrm>
            <a:off x="4414275" y="5739313"/>
            <a:ext cx="3363450" cy="442674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latin typeface="Grandview" panose="020B0502040204020203" pitchFamily="34" charset="0"/>
              </a:rPr>
              <a:t>Timm Roos &amp; Jens Kröger</a:t>
            </a:r>
          </a:p>
        </p:txBody>
      </p:sp>
    </p:spTree>
    <p:extLst>
      <p:ext uri="{BB962C8B-B14F-4D97-AF65-F5344CB8AC3E}">
        <p14:creationId xmlns:p14="http://schemas.microsoft.com/office/powerpoint/2010/main" val="19373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4B8C8-3F00-150F-9391-A10D5817A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E8443-D553-DE51-1041-6A4A4B2D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srgbClr val="0E7EA2"/>
                </a:solidFill>
                <a:latin typeface="Aptos" panose="020B0004020202020204" pitchFamily="34" charset="0"/>
              </a:rPr>
              <a:t>Wofür sind CGM-Werte am nützlichsten?</a:t>
            </a:r>
            <a:endParaRPr lang="en-US" sz="3200" b="1" dirty="0">
              <a:solidFill>
                <a:srgbClr val="0E7EA2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5C833E-DB0F-5C3A-9E25-E5A9386234FD}"/>
              </a:ext>
            </a:extLst>
          </p:cNvPr>
          <p:cNvSpPr txBox="1"/>
          <p:nvPr/>
        </p:nvSpPr>
        <p:spPr>
          <a:xfrm>
            <a:off x="11187592" y="760978"/>
            <a:ext cx="73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E7EA2"/>
                </a:solidFill>
                <a:latin typeface="+mj-lt"/>
                <a:ea typeface="+mj-ea"/>
                <a:cs typeface="+mj-cs"/>
              </a:rPr>
              <a:t>PwD</a:t>
            </a:r>
            <a:endParaRPr lang="en-US" sz="2000" b="1" dirty="0">
              <a:solidFill>
                <a:srgbClr val="0E7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57F6DA-A3EA-C207-120E-9C3950C24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89" y="1690688"/>
            <a:ext cx="1051651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1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5900D-C78C-DEE2-975C-C921FE19A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72DA6-6F4C-CCB5-18C3-9BB50467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Erwartungen an das CGM-System </a:t>
            </a:r>
            <a:br>
              <a:rPr lang="de-DE" dirty="0"/>
            </a:br>
            <a:r>
              <a:rPr lang="de-DE" sz="2400" dirty="0"/>
              <a:t>(wenn aktuell noch kein CGM)</a:t>
            </a:r>
            <a:endParaRPr lang="en-US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3747C6C-5590-3964-9CCF-CCE5665A2849}"/>
              </a:ext>
            </a:extLst>
          </p:cNvPr>
          <p:cNvSpPr txBox="1"/>
          <p:nvPr/>
        </p:nvSpPr>
        <p:spPr>
          <a:xfrm>
            <a:off x="11187592" y="760978"/>
            <a:ext cx="73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E7EA2"/>
                </a:solidFill>
                <a:latin typeface="+mj-lt"/>
                <a:ea typeface="+mj-ea"/>
                <a:cs typeface="+mj-cs"/>
              </a:rPr>
              <a:t>PwD</a:t>
            </a:r>
            <a:endParaRPr lang="en-US" sz="2000" b="1" dirty="0">
              <a:solidFill>
                <a:srgbClr val="0E7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C3BAED-738A-8451-63FF-6C9D17F60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89" y="1690688"/>
            <a:ext cx="10516511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8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5C9E5-2801-8D06-5F7F-5408B7160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F42B2-7EFC-FEBE-88C8-D2047921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Erwartungen an das CGM-System </a:t>
            </a:r>
            <a:br>
              <a:rPr lang="de-DE" dirty="0"/>
            </a:br>
            <a:r>
              <a:rPr lang="de-DE" sz="2400" dirty="0"/>
              <a:t>(wenn kein CGM, aber voraussichtlich in Zukunft)</a:t>
            </a:r>
            <a:endParaRPr lang="en-US" sz="2400" b="0" i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066F3C4-04FC-FCD2-685C-AF717DE1D288}"/>
              </a:ext>
            </a:extLst>
          </p:cNvPr>
          <p:cNvSpPr txBox="1"/>
          <p:nvPr/>
        </p:nvSpPr>
        <p:spPr>
          <a:xfrm>
            <a:off x="11187592" y="760978"/>
            <a:ext cx="73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E7EA2"/>
                </a:solidFill>
                <a:latin typeface="+mj-lt"/>
                <a:ea typeface="+mj-ea"/>
                <a:cs typeface="+mj-cs"/>
              </a:rPr>
              <a:t>PwD</a:t>
            </a:r>
            <a:endParaRPr lang="en-US" sz="2000" b="1" dirty="0">
              <a:solidFill>
                <a:srgbClr val="0E7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D08F94-762A-B3E0-2ECC-C98A1037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6511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64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2B209-90A7-BE3F-0562-70C7328DD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D8B52-EDAC-D9AD-7E59-B77DCFE9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Gründe gegen ein CGM-System</a:t>
            </a:r>
            <a:br>
              <a:rPr lang="de-DE" dirty="0"/>
            </a:br>
            <a:r>
              <a:rPr lang="de-DE" sz="2400" dirty="0"/>
              <a:t>(wenn kein CGM, in Zukunft auch keins)</a:t>
            </a:r>
            <a:endParaRPr lang="en-US" sz="2400" b="0" i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4313349-58FB-F6BC-94DD-D58AB013FA90}"/>
              </a:ext>
            </a:extLst>
          </p:cNvPr>
          <p:cNvSpPr txBox="1"/>
          <p:nvPr/>
        </p:nvSpPr>
        <p:spPr>
          <a:xfrm>
            <a:off x="11187592" y="760978"/>
            <a:ext cx="73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E7EA2"/>
                </a:solidFill>
                <a:latin typeface="+mj-lt"/>
                <a:ea typeface="+mj-ea"/>
                <a:cs typeface="+mj-cs"/>
              </a:rPr>
              <a:t>PwD</a:t>
            </a:r>
            <a:endParaRPr lang="en-US" sz="2000" b="1" dirty="0">
              <a:solidFill>
                <a:srgbClr val="0E7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C55F7A7-F7A1-F3BD-5ACF-CE5E62346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651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7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45D5E-433A-A2AC-3AC6-85ACCD9CB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C602029-6357-1D4C-BE59-D544BF24BC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accent1"/>
                </a:solidFill>
              </a:rPr>
              <a:t>Erwartungen an das AID-System</a:t>
            </a:r>
            <a:endParaRPr lang="de-DE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3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1A27-1167-7037-B4F4-73D3517F0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D3843-AB46-0651-A9B0-6694066E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srgbClr val="0E7EA2"/>
                </a:solidFill>
              </a:rPr>
              <a:t>Was waren die Gründe bei der Wahl </a:t>
            </a:r>
            <a:br>
              <a:rPr lang="de-DE" sz="3200" b="1" dirty="0">
                <a:solidFill>
                  <a:srgbClr val="0E7EA2"/>
                </a:solidFill>
              </a:rPr>
            </a:br>
            <a:r>
              <a:rPr lang="de-DE" sz="3200" b="1" dirty="0">
                <a:solidFill>
                  <a:srgbClr val="0E7EA2"/>
                </a:solidFill>
              </a:rPr>
              <a:t>IHRES AID-Systems?</a:t>
            </a:r>
            <a:endParaRPr lang="en-US" sz="3200" i="1" dirty="0">
              <a:solidFill>
                <a:srgbClr val="0E7EA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58C1D6-CFDD-6BF9-D059-9223701B2ADE}"/>
              </a:ext>
            </a:extLst>
          </p:cNvPr>
          <p:cNvSpPr txBox="1"/>
          <p:nvPr/>
        </p:nvSpPr>
        <p:spPr>
          <a:xfrm>
            <a:off x="10277856" y="760978"/>
            <a:ext cx="164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E7EA2"/>
                </a:solidFill>
                <a:latin typeface="+mj-lt"/>
                <a:ea typeface="+mj-ea"/>
                <a:cs typeface="+mj-cs"/>
              </a:rPr>
              <a:t>HCP vs. PwD</a:t>
            </a:r>
            <a:endParaRPr lang="en-US" sz="2000" b="1" dirty="0">
              <a:solidFill>
                <a:srgbClr val="0E7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5E2C41-EF20-19D7-53D5-4E425F14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25" y="1690688"/>
            <a:ext cx="11327350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3B93A-6B0E-A24F-67FA-6FB74BEF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94157-6CAD-256F-EB4B-09C94F17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E7EA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Welche Unterstützung durch </a:t>
            </a:r>
            <a:b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E7EA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E7EA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die Hersteller ist am wichtigsten?</a:t>
            </a:r>
            <a:endParaRPr lang="en-US" sz="2900" b="0" i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E252CA-1881-B3B6-5390-24CFCA656DD5}"/>
              </a:ext>
            </a:extLst>
          </p:cNvPr>
          <p:cNvSpPr txBox="1"/>
          <p:nvPr/>
        </p:nvSpPr>
        <p:spPr>
          <a:xfrm>
            <a:off x="11187592" y="760978"/>
            <a:ext cx="73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E7EA2"/>
                </a:solidFill>
                <a:latin typeface="+mj-lt"/>
                <a:ea typeface="+mj-ea"/>
                <a:cs typeface="+mj-cs"/>
              </a:rPr>
              <a:t>PwD</a:t>
            </a:r>
            <a:endParaRPr lang="en-US" sz="2000" b="1" dirty="0">
              <a:solidFill>
                <a:srgbClr val="0E7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84054C-6CA6-AC54-1488-AED7E715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690688"/>
            <a:ext cx="10516511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8C4D5C7A-4DBF-EB00-4E8D-9D05C45C7B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accent1"/>
                </a:solidFill>
              </a:rPr>
              <a:t>Soll / Darf / Muss </a:t>
            </a:r>
          </a:p>
          <a:p>
            <a:r>
              <a:rPr lang="de-DE" sz="4000" b="1" dirty="0">
                <a:solidFill>
                  <a:schemeClr val="accent1"/>
                </a:solidFill>
              </a:rPr>
              <a:t>Diabetes nachhaltig sein?</a:t>
            </a:r>
            <a:endParaRPr lang="de-DE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9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8AA9A-BAA8-78A8-BA70-2709F63EA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66780-29FE-AB8C-0755-E36F31B7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Verpackungsmüll &amp; Nachhaltigkeit</a:t>
            </a:r>
            <a:endParaRPr lang="en-US" b="0" i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4002E1-5C7D-05CB-8C42-DBA370BF7D9F}"/>
              </a:ext>
            </a:extLst>
          </p:cNvPr>
          <p:cNvSpPr txBox="1"/>
          <p:nvPr/>
        </p:nvSpPr>
        <p:spPr>
          <a:xfrm>
            <a:off x="11187592" y="760978"/>
            <a:ext cx="73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E7EA2"/>
                </a:solidFill>
                <a:latin typeface="+mj-lt"/>
                <a:ea typeface="+mj-ea"/>
                <a:cs typeface="+mj-cs"/>
              </a:rPr>
              <a:t>PwD</a:t>
            </a:r>
            <a:endParaRPr lang="en-US" sz="2000" b="1" dirty="0">
              <a:solidFill>
                <a:srgbClr val="0E7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21A58C0-9C5E-2317-F3EA-A14E3F851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651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24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04C0E-02A4-9F42-8798-E68DFA929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6D403-7108-D4AE-B0FA-14017AB9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E7EA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Verlauf: Verpackungsmüll &amp; Nachhaltigkeit</a:t>
            </a:r>
            <a:endParaRPr lang="en-US" sz="4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97F9D1F-5E30-5708-F016-85D795B9344E}"/>
              </a:ext>
            </a:extLst>
          </p:cNvPr>
          <p:cNvSpPr txBox="1"/>
          <p:nvPr/>
        </p:nvSpPr>
        <p:spPr>
          <a:xfrm>
            <a:off x="11187592" y="760978"/>
            <a:ext cx="73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E7EA2"/>
                </a:solidFill>
                <a:latin typeface="+mj-lt"/>
                <a:ea typeface="+mj-ea"/>
                <a:cs typeface="+mj-cs"/>
              </a:rPr>
              <a:t>PwD</a:t>
            </a:r>
            <a:endParaRPr lang="en-US" sz="2000" b="1" dirty="0">
              <a:solidFill>
                <a:srgbClr val="0E7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368C4B-1441-640E-6DB0-344BC332A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651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5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E7564-8504-2D05-42AC-10244C657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AF84E343-8F17-F409-8F2B-312D6D822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855" y="3602038"/>
            <a:ext cx="10576290" cy="1655762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Diabetesbezogene Belastungen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9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4" descr="Pflanzen und Notizbuch auf Tisch">
            <a:extLst>
              <a:ext uri="{FF2B5EF4-FFF2-40B4-BE49-F238E27FC236}">
                <a16:creationId xmlns:a16="http://schemas.microsoft.com/office/drawing/2014/main" id="{51719043-0417-B7BB-C043-BF81277C4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0" y="4596276"/>
            <a:ext cx="3469320" cy="22617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08D120-60D7-CC6B-09FA-7CBD5D5D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rgbClr val="0E7EA2"/>
                </a:solidFill>
                <a:latin typeface="Aptos" panose="020B0004020202020204" pitchFamily="34" charset="0"/>
              </a:rPr>
              <a:t>Take-Home-Message</a:t>
            </a:r>
            <a:endParaRPr lang="en-US" b="1" dirty="0">
              <a:solidFill>
                <a:srgbClr val="0E7EA2"/>
              </a:solidFill>
              <a:latin typeface="Aptos" panose="020B00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E6BDFB-791C-D1F0-8AC4-F6275E5A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72074" cy="4351338"/>
          </a:xfrm>
        </p:spPr>
        <p:txBody>
          <a:bodyPr>
            <a:normAutofit/>
          </a:bodyPr>
          <a:lstStyle/>
          <a:p>
            <a:pPr marL="514350" indent="-540000">
              <a:lnSpc>
                <a:spcPts val="2400"/>
              </a:lnSpc>
              <a:buFont typeface="+mj-lt"/>
              <a:buAutoNum type="arabicPeriod"/>
            </a:pPr>
            <a:r>
              <a:rPr lang="de-DE" sz="1800" dirty="0"/>
              <a:t>Meist reduzieren </a:t>
            </a:r>
            <a:r>
              <a:rPr lang="de-DE" sz="1800" b="1" dirty="0"/>
              <a:t>Technologien Belastungen</a:t>
            </a:r>
            <a:r>
              <a:rPr lang="de-DE" sz="1800" dirty="0"/>
              <a:t>, manchmal fördern sie aber auch Neue (durch Technische Probleme etc.)</a:t>
            </a:r>
          </a:p>
          <a:p>
            <a:pPr marL="514350" indent="-540000">
              <a:lnSpc>
                <a:spcPts val="2400"/>
              </a:lnSpc>
              <a:buFont typeface="+mj-lt"/>
              <a:buAutoNum type="arabicPeriod"/>
            </a:pPr>
            <a:r>
              <a:rPr lang="de-DE" sz="1800" dirty="0"/>
              <a:t>Menschen mit Diabetes wünschen sich </a:t>
            </a:r>
            <a:r>
              <a:rPr lang="de-DE" sz="1800" b="1" dirty="0"/>
              <a:t>Unterstützung beim AID </a:t>
            </a:r>
            <a:r>
              <a:rPr lang="de-DE" sz="1800" dirty="0"/>
              <a:t>durch den Hersteller: 24h-Hotline bei technischen Fragen + technische Einweisung</a:t>
            </a:r>
          </a:p>
          <a:p>
            <a:pPr marL="514350" indent="-540000">
              <a:lnSpc>
                <a:spcPts val="2400"/>
              </a:lnSpc>
              <a:buFont typeface="+mj-lt"/>
              <a:buAutoNum type="arabicPeriod"/>
            </a:pPr>
            <a:r>
              <a:rPr lang="de-DE" sz="1800" dirty="0"/>
              <a:t>Warnung vor Über-/Unterzuckerungen ist eine für PwD zentrale </a:t>
            </a:r>
            <a:r>
              <a:rPr lang="de-DE" sz="1800" b="1" dirty="0"/>
              <a:t>Funktion von CGM</a:t>
            </a:r>
            <a:r>
              <a:rPr lang="de-DE" sz="1800" dirty="0"/>
              <a:t>, es gibt aber deutliche </a:t>
            </a:r>
            <a:r>
              <a:rPr lang="de-DE" sz="1800" b="1" dirty="0"/>
              <a:t>Unterschiede zwischen T1D und T2D</a:t>
            </a:r>
            <a:r>
              <a:rPr lang="de-DE" sz="1800" dirty="0"/>
              <a:t>.  Angehende Nutzer erwarten, den Effekt von Nahrungsmitteln besser zu erkennen.</a:t>
            </a:r>
          </a:p>
          <a:p>
            <a:pPr marL="514350" indent="-540000">
              <a:lnSpc>
                <a:spcPts val="2400"/>
              </a:lnSpc>
              <a:buFont typeface="+mj-lt"/>
              <a:buAutoNum type="arabicPeriod"/>
            </a:pPr>
            <a:r>
              <a:rPr lang="de-DE" sz="1800" dirty="0"/>
              <a:t>Nachhaltigkeit &amp; </a:t>
            </a:r>
            <a:r>
              <a:rPr lang="de-DE" sz="1800" b="1" dirty="0"/>
              <a:t>Verpackungsmüll </a:t>
            </a:r>
            <a:r>
              <a:rPr lang="de-DE" sz="1800" dirty="0"/>
              <a:t>ist bei Diabetestechnologien ein wichtiges Thema, allerdings nach wie vor kaum ein Entscheidungskriterium bei der Wahl der Technologie.</a:t>
            </a:r>
          </a:p>
          <a:p>
            <a:pPr marL="514350" indent="-540000">
              <a:lnSpc>
                <a:spcPts val="2400"/>
              </a:lnSpc>
              <a:buFont typeface="+mj-lt"/>
              <a:buAutoNum type="arabicPeriod"/>
            </a:pPr>
            <a:endParaRPr lang="de-DE" sz="1800" dirty="0"/>
          </a:p>
          <a:p>
            <a:pPr marL="514350" indent="-540000">
              <a:lnSpc>
                <a:spcPts val="2400"/>
              </a:lnSpc>
              <a:buFont typeface="+mj-lt"/>
              <a:buAutoNum type="arabicPeriod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9942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1064D-819F-7B81-6695-8096329D7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63BF6-0F2D-EDB6-B71D-EB361582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3921" cy="1325563"/>
          </a:xfrm>
        </p:spPr>
        <p:txBody>
          <a:bodyPr>
            <a:normAutofit/>
          </a:bodyPr>
          <a:lstStyle/>
          <a:p>
            <a:r>
              <a:rPr lang="de-DE" sz="2800" dirty="0"/>
              <a:t>Diabetestechnologien </a:t>
            </a:r>
            <a:br>
              <a:rPr lang="de-DE" sz="2800" dirty="0"/>
            </a:br>
            <a:r>
              <a:rPr lang="de-DE" sz="2800" u="sng" dirty="0"/>
              <a:t>reduzieren</a:t>
            </a:r>
            <a:r>
              <a:rPr lang="de-DE" sz="2800" dirty="0"/>
              <a:t> Belastungen</a:t>
            </a:r>
            <a:endParaRPr lang="en-US" sz="2800" i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ECC7632-FB02-A9E9-686C-F565FED2537A}"/>
              </a:ext>
            </a:extLst>
          </p:cNvPr>
          <p:cNvSpPr txBox="1"/>
          <p:nvPr/>
        </p:nvSpPr>
        <p:spPr>
          <a:xfrm>
            <a:off x="11187592" y="760978"/>
            <a:ext cx="73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E7EA2"/>
                </a:solidFill>
                <a:latin typeface="+mj-lt"/>
                <a:ea typeface="+mj-ea"/>
                <a:cs typeface="+mj-cs"/>
              </a:rPr>
              <a:t>PwD</a:t>
            </a:r>
            <a:endParaRPr lang="en-US" sz="2000" b="1" dirty="0">
              <a:solidFill>
                <a:srgbClr val="0E7EA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10C7E39-F8A1-ACE4-12E2-5624FEEE92B3}"/>
              </a:ext>
            </a:extLst>
          </p:cNvPr>
          <p:cNvSpPr txBox="1">
            <a:spLocks/>
          </p:cNvSpPr>
          <p:nvPr/>
        </p:nvSpPr>
        <p:spPr>
          <a:xfrm>
            <a:off x="6269878" y="365125"/>
            <a:ext cx="50839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E7EA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Diabetestechnologien </a:t>
            </a:r>
            <a:br>
              <a:rPr lang="de-DE" sz="2800" dirty="0"/>
            </a:br>
            <a:r>
              <a:rPr lang="de-DE" sz="2800" u="sng" dirty="0"/>
              <a:t>führen zu neuen </a:t>
            </a:r>
            <a:r>
              <a:rPr lang="de-DE" sz="2800" dirty="0"/>
              <a:t>Belastungen</a:t>
            </a:r>
            <a:endParaRPr lang="en-US" sz="2800" b="0" i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BC1188-3840-EF3B-5778-3B67B969A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5084505" cy="435292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4FA3694-6300-5470-66A4-093D425A0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147" y="1690687"/>
            <a:ext cx="508450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0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A14EC-872D-F47B-5850-B220C5641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3A1E0-8063-2E19-46D2-69617EEA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Ursachen für neue Belastungen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5D7D8D-8D3B-616C-1A0A-87A1B244707C}"/>
              </a:ext>
            </a:extLst>
          </p:cNvPr>
          <p:cNvSpPr txBox="1"/>
          <p:nvPr/>
        </p:nvSpPr>
        <p:spPr>
          <a:xfrm>
            <a:off x="10277856" y="760978"/>
            <a:ext cx="164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E7EA2"/>
                </a:solidFill>
                <a:latin typeface="+mj-lt"/>
                <a:ea typeface="+mj-ea"/>
                <a:cs typeface="+mj-cs"/>
              </a:rPr>
              <a:t>HCP vs. PwD</a:t>
            </a:r>
            <a:endParaRPr lang="en-US" sz="2000" b="1" dirty="0">
              <a:solidFill>
                <a:srgbClr val="0E7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71BE9A0-851D-3D62-E805-A8115F94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89" y="1848285"/>
            <a:ext cx="1051651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1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CC7A9-CE6B-428A-A378-0A7562DE9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C1726-14A2-B6C5-1FB3-46E054E8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Ursachen für neue Belastungen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AA5C60-A0ED-DDB1-6B00-72A4987FC750}"/>
              </a:ext>
            </a:extLst>
          </p:cNvPr>
          <p:cNvSpPr txBox="1"/>
          <p:nvPr/>
        </p:nvSpPr>
        <p:spPr>
          <a:xfrm>
            <a:off x="11187592" y="760978"/>
            <a:ext cx="73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E7EA2"/>
                </a:solidFill>
                <a:latin typeface="+mj-lt"/>
                <a:ea typeface="+mj-ea"/>
                <a:cs typeface="+mj-cs"/>
              </a:rPr>
              <a:t>PwD</a:t>
            </a:r>
            <a:endParaRPr lang="en-US" sz="2000" b="1" dirty="0">
              <a:solidFill>
                <a:srgbClr val="0E7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C01EEE0-E6F8-57E5-3A4C-9B5AA02AB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651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2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D21AD-F904-5652-D197-EBF8059C8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82BD0900-BCC5-B8CD-0789-278B5CE6B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accent1"/>
                </a:solidFill>
              </a:rPr>
              <a:t>Wahrnehmung des CGM-Systems</a:t>
            </a:r>
            <a:endParaRPr lang="de-DE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5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55AF8-9A95-21F9-A855-15D351A09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EE841-F001-FA39-A40B-98C446BE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E7EA2"/>
                </a:solidFill>
              </a:rPr>
              <a:t>Was waren die Gründe bei der Wahl IHRES CGMs?</a:t>
            </a:r>
            <a:endParaRPr lang="en-US" sz="3200" i="1" dirty="0">
              <a:solidFill>
                <a:srgbClr val="0E7EA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6072FBD-8C15-D7E4-BB50-1021DA11FB80}"/>
              </a:ext>
            </a:extLst>
          </p:cNvPr>
          <p:cNvSpPr txBox="1"/>
          <p:nvPr/>
        </p:nvSpPr>
        <p:spPr>
          <a:xfrm>
            <a:off x="11187592" y="760978"/>
            <a:ext cx="73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E7EA2"/>
                </a:solidFill>
                <a:latin typeface="+mj-lt"/>
                <a:ea typeface="+mj-ea"/>
                <a:cs typeface="+mj-cs"/>
              </a:rPr>
              <a:t>PwD</a:t>
            </a:r>
            <a:endParaRPr lang="en-US" sz="2000" b="1" dirty="0">
              <a:solidFill>
                <a:srgbClr val="0E7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6E113B-0872-D078-3BA0-B8BFBF895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85" y="1690688"/>
            <a:ext cx="11345999" cy="469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9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3A3CD-B5E9-DFF4-63F5-063E5595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0DF24A-C848-ABCB-2E00-54150196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E7EA2"/>
                </a:solidFill>
              </a:rPr>
              <a:t>Was waren die Gründe bei der Wahl IHRES CGMs?</a:t>
            </a:r>
            <a:endParaRPr lang="en-US" sz="3200" i="1" dirty="0">
              <a:solidFill>
                <a:srgbClr val="0E7EA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D168EB-A500-4F8A-8E1F-CBE527510B70}"/>
              </a:ext>
            </a:extLst>
          </p:cNvPr>
          <p:cNvSpPr txBox="1"/>
          <p:nvPr/>
        </p:nvSpPr>
        <p:spPr>
          <a:xfrm>
            <a:off x="11187592" y="760978"/>
            <a:ext cx="73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E7EA2"/>
                </a:solidFill>
                <a:latin typeface="+mj-lt"/>
                <a:ea typeface="+mj-ea"/>
                <a:cs typeface="+mj-cs"/>
              </a:rPr>
              <a:t>PwD</a:t>
            </a:r>
            <a:endParaRPr lang="en-US" sz="2000" b="1" dirty="0">
              <a:solidFill>
                <a:srgbClr val="0E7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42FC27-5E46-8879-B89D-E78084898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56941"/>
            <a:ext cx="10516511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9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43DEB-4908-6ED1-49E9-F5D4AF9F4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DD85B-4949-B362-2A78-1AEF70A1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srgbClr val="0E7EA2"/>
                </a:solidFill>
              </a:rPr>
              <a:t>Was waren die Gründe bei der Wahl IHRES CGMs?</a:t>
            </a:r>
            <a:endParaRPr lang="en-US" sz="3200" i="1" dirty="0">
              <a:solidFill>
                <a:srgbClr val="0E7EA2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21508E-DE27-95A6-AFBF-8F23BBD8F47D}"/>
              </a:ext>
            </a:extLst>
          </p:cNvPr>
          <p:cNvSpPr txBox="1"/>
          <p:nvPr/>
        </p:nvSpPr>
        <p:spPr>
          <a:xfrm>
            <a:off x="10277856" y="760978"/>
            <a:ext cx="164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E7EA2"/>
                </a:solidFill>
                <a:latin typeface="+mj-lt"/>
                <a:ea typeface="+mj-ea"/>
                <a:cs typeface="+mj-cs"/>
              </a:rPr>
              <a:t>HCP vs. PwD</a:t>
            </a:r>
            <a:endParaRPr lang="en-US" sz="2000" b="1" dirty="0">
              <a:solidFill>
                <a:srgbClr val="0E7E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F53586-3131-C091-2AB0-9A5BB2E4D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89" y="1744101"/>
            <a:ext cx="1051651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6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67A96"/>
      </a:accent1>
      <a:accent2>
        <a:srgbClr val="F3792A"/>
      </a:accent2>
      <a:accent3>
        <a:srgbClr val="95C623"/>
      </a:accent3>
      <a:accent4>
        <a:srgbClr val="987284"/>
      </a:accent4>
      <a:accent5>
        <a:srgbClr val="FFC000"/>
      </a:accent5>
      <a:accent6>
        <a:srgbClr val="DAC8AA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">
  <a:themeElements>
    <a:clrScheme name="Benutzerdefiniert 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67A96"/>
      </a:accent1>
      <a:accent2>
        <a:srgbClr val="F3792A"/>
      </a:accent2>
      <a:accent3>
        <a:srgbClr val="95C623"/>
      </a:accent3>
      <a:accent4>
        <a:srgbClr val="987284"/>
      </a:accent4>
      <a:accent5>
        <a:srgbClr val="FFC000"/>
      </a:accent5>
      <a:accent6>
        <a:srgbClr val="DAC8AA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">
  <a:themeElements>
    <a:clrScheme name="Benutzerdefiniert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F3792A"/>
      </a:accent1>
      <a:accent2>
        <a:srgbClr val="267A96"/>
      </a:accent2>
      <a:accent3>
        <a:srgbClr val="95C623"/>
      </a:accent3>
      <a:accent4>
        <a:srgbClr val="987284"/>
      </a:accent4>
      <a:accent5>
        <a:srgbClr val="FFC000"/>
      </a:accent5>
      <a:accent6>
        <a:srgbClr val="DAC8AA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0a4bb9-ee59-491d-9f40-356adb75c01e">
      <Terms xmlns="http://schemas.microsoft.com/office/infopath/2007/PartnerControls"/>
    </lcf76f155ced4ddcb4097134ff3c332f>
    <TaxCatchAll xmlns="68fda814-0395-4449-8ae1-cfe51b9db5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0547F5ACFC3D4A9841F75C6D556CDA" ma:contentTypeVersion="11" ma:contentTypeDescription="Ein neues Dokument erstellen." ma:contentTypeScope="" ma:versionID="f3e23ef8175e1998cec3685ad01124f0">
  <xsd:schema xmlns:xsd="http://www.w3.org/2001/XMLSchema" xmlns:xs="http://www.w3.org/2001/XMLSchema" xmlns:p="http://schemas.microsoft.com/office/2006/metadata/properties" xmlns:ns2="360a4bb9-ee59-491d-9f40-356adb75c01e" xmlns:ns3="68fda814-0395-4449-8ae1-cfe51b9db549" targetNamespace="http://schemas.microsoft.com/office/2006/metadata/properties" ma:root="true" ma:fieldsID="24faa50defc34bdce9d9b8bf42465dbc" ns2:_="" ns3:_="">
    <xsd:import namespace="360a4bb9-ee59-491d-9f40-356adb75c01e"/>
    <xsd:import namespace="68fda814-0395-4449-8ae1-cfe51b9db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a4bb9-ee59-491d-9f40-356adb75c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c049078e-ed94-4d78-9d14-614bf444b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da814-0395-4449-8ae1-cfe51b9db5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b53699-cfea-4a01-ac91-2ca473a82f86}" ma:internalName="TaxCatchAll" ma:showField="CatchAllData" ma:web="68fda814-0395-4449-8ae1-cfe51b9db5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4EF55B-DEFA-4EB5-A536-FB143DC802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E649A0-7D0D-488D-B60D-CCD67F3C6075}">
  <ds:schemaRefs>
    <ds:schemaRef ds:uri="http://schemas.microsoft.com/office/2006/metadata/properties"/>
    <ds:schemaRef ds:uri="http://schemas.microsoft.com/office/infopath/2007/PartnerControls"/>
    <ds:schemaRef ds:uri="360a4bb9-ee59-491d-9f40-356adb75c01e"/>
    <ds:schemaRef ds:uri="68fda814-0395-4449-8ae1-cfe51b9db549"/>
  </ds:schemaRefs>
</ds:datastoreItem>
</file>

<file path=customXml/itemProps3.xml><?xml version="1.0" encoding="utf-8"?>
<ds:datastoreItem xmlns:ds="http://schemas.openxmlformats.org/officeDocument/2006/customXml" ds:itemID="{2A189FF0-654E-4FFB-B040-E61E7FA57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a4bb9-ee59-491d-9f40-356adb75c01e"/>
    <ds:schemaRef ds:uri="68fda814-0395-4449-8ae1-cfe51b9db5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Breitbild</PresentationFormat>
  <Paragraphs>52</Paragraphs>
  <Slides>20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Grandview</vt:lpstr>
      <vt:lpstr>Office</vt:lpstr>
      <vt:lpstr>1_Office</vt:lpstr>
      <vt:lpstr>2_Office</vt:lpstr>
      <vt:lpstr>PowerPoint-Präsentation</vt:lpstr>
      <vt:lpstr>PowerPoint-Präsentation</vt:lpstr>
      <vt:lpstr>Diabetestechnologien  reduzieren Belastungen</vt:lpstr>
      <vt:lpstr>Ursachen für neue Belastungen</vt:lpstr>
      <vt:lpstr>Ursachen für neue Belastungen</vt:lpstr>
      <vt:lpstr>PowerPoint-Präsentation</vt:lpstr>
      <vt:lpstr>Was waren die Gründe bei der Wahl IHRES CGMs?</vt:lpstr>
      <vt:lpstr>Was waren die Gründe bei der Wahl IHRES CGMs?</vt:lpstr>
      <vt:lpstr>Was waren die Gründe bei der Wahl IHRES CGMs?</vt:lpstr>
      <vt:lpstr>Wofür sind CGM-Werte am nützlichsten?</vt:lpstr>
      <vt:lpstr>Erwartungen an das CGM-System  (wenn aktuell noch kein CGM)</vt:lpstr>
      <vt:lpstr>Erwartungen an das CGM-System  (wenn kein CGM, aber voraussichtlich in Zukunft)</vt:lpstr>
      <vt:lpstr>Gründe gegen ein CGM-System (wenn kein CGM, in Zukunft auch keins)</vt:lpstr>
      <vt:lpstr>PowerPoint-Präsentation</vt:lpstr>
      <vt:lpstr>Was waren die Gründe bei der Wahl  IHRES AID-Systems?</vt:lpstr>
      <vt:lpstr>Welche Unterstützung durch  die Hersteller ist am wichtigsten?</vt:lpstr>
      <vt:lpstr>PowerPoint-Präsentation</vt:lpstr>
      <vt:lpstr>Verpackungsmüll &amp; Nachhaltigkeit</vt:lpstr>
      <vt:lpstr>Verlauf: Verpackungsmüll &amp; Nachhaltigkeit</vt:lpstr>
      <vt:lpstr>Take-Home-Message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Timm Roos</dc:creator>
  <cp:lastModifiedBy>Dominic Ehrmann</cp:lastModifiedBy>
  <cp:revision>2</cp:revision>
  <dcterms:created xsi:type="dcterms:W3CDTF">2025-01-17T13:40:26Z</dcterms:created>
  <dcterms:modified xsi:type="dcterms:W3CDTF">2025-02-06T10:59:35Z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0x010100060547F5ACFC3D4A9841F75C6D556CDA</vt:lpwstr>
  </property>
  <property fmtid="{D5CDD505-2E9C-101B-9397-08002B2CF9AE}" pid="3" name="MediaServiceImageTags">
    <vt:lpwstr/>
  </property>
</Properties>
</file>