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4"/>
  </p:notesMasterIdLst>
  <p:sldIdLst>
    <p:sldId id="256" r:id="rId5"/>
    <p:sldId id="278" r:id="rId6"/>
    <p:sldId id="462" r:id="rId7"/>
    <p:sldId id="463" r:id="rId8"/>
    <p:sldId id="279" r:id="rId9"/>
    <p:sldId id="280" r:id="rId10"/>
    <p:sldId id="281" r:id="rId11"/>
    <p:sldId id="282" r:id="rId12"/>
    <p:sldId id="287" r:id="rId13"/>
    <p:sldId id="288" r:id="rId14"/>
    <p:sldId id="292" r:id="rId15"/>
    <p:sldId id="291" r:id="rId16"/>
    <p:sldId id="460" r:id="rId17"/>
    <p:sldId id="296" r:id="rId18"/>
    <p:sldId id="295" r:id="rId19"/>
    <p:sldId id="297" r:id="rId20"/>
    <p:sldId id="300" r:id="rId21"/>
    <p:sldId id="329" r:id="rId22"/>
    <p:sldId id="327" r:id="rId23"/>
    <p:sldId id="461" r:id="rId24"/>
    <p:sldId id="338" r:id="rId25"/>
    <p:sldId id="335" r:id="rId26"/>
    <p:sldId id="342" r:id="rId27"/>
    <p:sldId id="343" r:id="rId28"/>
    <p:sldId id="323" r:id="rId29"/>
    <p:sldId id="324" r:id="rId30"/>
    <p:sldId id="441" r:id="rId31"/>
    <p:sldId id="442" r:id="rId32"/>
    <p:sldId id="443" r:id="rId33"/>
    <p:sldId id="446" r:id="rId34"/>
    <p:sldId id="447" r:id="rId35"/>
    <p:sldId id="448" r:id="rId36"/>
    <p:sldId id="449" r:id="rId37"/>
    <p:sldId id="451" r:id="rId38"/>
    <p:sldId id="450" r:id="rId39"/>
    <p:sldId id="452" r:id="rId40"/>
    <p:sldId id="453" r:id="rId41"/>
    <p:sldId id="457" r:id="rId42"/>
    <p:sldId id="454" r:id="rId43"/>
    <p:sldId id="303" r:id="rId44"/>
    <p:sldId id="354" r:id="rId45"/>
    <p:sldId id="357" r:id="rId46"/>
    <p:sldId id="358" r:id="rId47"/>
    <p:sldId id="359" r:id="rId48"/>
    <p:sldId id="370" r:id="rId49"/>
    <p:sldId id="376" r:id="rId50"/>
    <p:sldId id="371" r:id="rId51"/>
    <p:sldId id="372" r:id="rId52"/>
    <p:sldId id="377" r:id="rId53"/>
    <p:sldId id="368" r:id="rId54"/>
    <p:sldId id="304" r:id="rId55"/>
    <p:sldId id="318" r:id="rId56"/>
    <p:sldId id="314" r:id="rId57"/>
    <p:sldId id="309" r:id="rId58"/>
    <p:sldId id="321" r:id="rId59"/>
    <p:sldId id="378" r:id="rId60"/>
    <p:sldId id="379" r:id="rId61"/>
    <p:sldId id="381" r:id="rId62"/>
    <p:sldId id="382" r:id="rId63"/>
    <p:sldId id="380" r:id="rId64"/>
    <p:sldId id="433" r:id="rId65"/>
    <p:sldId id="384" r:id="rId66"/>
    <p:sldId id="385" r:id="rId67"/>
    <p:sldId id="437" r:id="rId68"/>
    <p:sldId id="434" r:id="rId69"/>
    <p:sldId id="392" r:id="rId70"/>
    <p:sldId id="393" r:id="rId71"/>
    <p:sldId id="435" r:id="rId72"/>
    <p:sldId id="436" r:id="rId73"/>
    <p:sldId id="401" r:id="rId74"/>
    <p:sldId id="403" r:id="rId75"/>
    <p:sldId id="404" r:id="rId76"/>
    <p:sldId id="407" r:id="rId77"/>
    <p:sldId id="409" r:id="rId78"/>
    <p:sldId id="415" r:id="rId79"/>
    <p:sldId id="418" r:id="rId80"/>
    <p:sldId id="412" r:id="rId81"/>
    <p:sldId id="419" r:id="rId82"/>
    <p:sldId id="413" r:id="rId83"/>
    <p:sldId id="414" r:id="rId84"/>
    <p:sldId id="423" r:id="rId85"/>
    <p:sldId id="424" r:id="rId86"/>
    <p:sldId id="426" r:id="rId87"/>
    <p:sldId id="428" r:id="rId88"/>
    <p:sldId id="429" r:id="rId89"/>
    <p:sldId id="432" r:id="rId90"/>
    <p:sldId id="438" r:id="rId91"/>
    <p:sldId id="422" r:id="rId92"/>
    <p:sldId id="440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40"/>
    <a:srgbClr val="D97A6A"/>
    <a:srgbClr val="DCA750"/>
    <a:srgbClr val="1F6F6A"/>
    <a:srgbClr val="6F9A8D"/>
    <a:srgbClr val="FFFFFF"/>
    <a:srgbClr val="000000"/>
    <a:srgbClr val="FFC000"/>
    <a:srgbClr val="F47829"/>
    <a:srgbClr val="F47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65C6D-FC9F-4264-902D-D63650A41DCA}" v="13" dt="2026-03-12T16:48:04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0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Ehrmann" userId="6995bea7-8e38-49c8-bd10-bfe45e677c0a" providerId="ADAL" clId="{E99F6EA2-9609-45B4-A2A6-5DD24CD9DEFA}"/>
    <pc:docChg chg="undo redo custSel addSld delSld modSld modMainMaster">
      <pc:chgData name="Dominic Ehrmann" userId="6995bea7-8e38-49c8-bd10-bfe45e677c0a" providerId="ADAL" clId="{E99F6EA2-9609-45B4-A2A6-5DD24CD9DEFA}" dt="2026-03-12T16:45:10.617" v="476" actId="404"/>
      <pc:docMkLst>
        <pc:docMk/>
      </pc:docMkLst>
      <pc:sldChg chg="modSp mod">
        <pc:chgData name="Dominic Ehrmann" userId="6995bea7-8e38-49c8-bd10-bfe45e677c0a" providerId="ADAL" clId="{E99F6EA2-9609-45B4-A2A6-5DD24CD9DEFA}" dt="2026-03-12T15:47:12.382" v="391" actId="20577"/>
        <pc:sldMkLst>
          <pc:docMk/>
          <pc:sldMk cId="2902581031" sldId="256"/>
        </pc:sldMkLst>
        <pc:spChg chg="mod">
          <ac:chgData name="Dominic Ehrmann" userId="6995bea7-8e38-49c8-bd10-bfe45e677c0a" providerId="ADAL" clId="{E99F6EA2-9609-45B4-A2A6-5DD24CD9DEFA}" dt="2026-03-12T15:47:12.382" v="391" actId="20577"/>
          <ac:spMkLst>
            <pc:docMk/>
            <pc:sldMk cId="2902581031" sldId="256"/>
            <ac:spMk id="3" creationId="{9E2B5F44-22BD-7E0F-E95B-2FAD45CCB98F}"/>
          </ac:spMkLst>
        </pc:spChg>
      </pc:sldChg>
      <pc:sldChg chg="addSp delSp modSp mod">
        <pc:chgData name="Dominic Ehrmann" userId="6995bea7-8e38-49c8-bd10-bfe45e677c0a" providerId="ADAL" clId="{E99F6EA2-9609-45B4-A2A6-5DD24CD9DEFA}" dt="2026-03-06T15:27:48.267" v="115" actId="1076"/>
        <pc:sldMkLst>
          <pc:docMk/>
          <pc:sldMk cId="1944824730" sldId="279"/>
        </pc:sldMkLst>
        <pc:spChg chg="mod">
          <ac:chgData name="Dominic Ehrmann" userId="6995bea7-8e38-49c8-bd10-bfe45e677c0a" providerId="ADAL" clId="{E99F6EA2-9609-45B4-A2A6-5DD24CD9DEFA}" dt="2026-03-06T15:08:21.782" v="9" actId="20577"/>
          <ac:spMkLst>
            <pc:docMk/>
            <pc:sldMk cId="1944824730" sldId="279"/>
            <ac:spMk id="2" creationId="{5B69F879-403B-7AD9-E9F3-A4AA0A41F3B3}"/>
          </ac:spMkLst>
        </pc:spChg>
        <pc:picChg chg="add mod">
          <ac:chgData name="Dominic Ehrmann" userId="6995bea7-8e38-49c8-bd10-bfe45e677c0a" providerId="ADAL" clId="{E99F6EA2-9609-45B4-A2A6-5DD24CD9DEFA}" dt="2026-03-06T15:27:48.267" v="115" actId="1076"/>
          <ac:picMkLst>
            <pc:docMk/>
            <pc:sldMk cId="1944824730" sldId="279"/>
            <ac:picMk id="16" creationId="{755692C7-55E9-3FE7-A467-F6AA9539175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28:05.842" v="122" actId="1076"/>
        <pc:sldMkLst>
          <pc:docMk/>
          <pc:sldMk cId="2676070994" sldId="280"/>
        </pc:sldMkLst>
        <pc:picChg chg="add mod">
          <ac:chgData name="Dominic Ehrmann" userId="6995bea7-8e38-49c8-bd10-bfe45e677c0a" providerId="ADAL" clId="{E99F6EA2-9609-45B4-A2A6-5DD24CD9DEFA}" dt="2026-03-06T15:28:05.842" v="122" actId="1076"/>
          <ac:picMkLst>
            <pc:docMk/>
            <pc:sldMk cId="2676070994" sldId="280"/>
            <ac:picMk id="7" creationId="{C132BF57-4C83-2E24-CCB5-8BFA837D34AD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29:10.776" v="138" actId="14100"/>
        <pc:sldMkLst>
          <pc:docMk/>
          <pc:sldMk cId="4101664113" sldId="281"/>
        </pc:sldMkLst>
        <pc:picChg chg="add mod">
          <ac:chgData name="Dominic Ehrmann" userId="6995bea7-8e38-49c8-bd10-bfe45e677c0a" providerId="ADAL" clId="{E99F6EA2-9609-45B4-A2A6-5DD24CD9DEFA}" dt="2026-03-06T15:29:10.776" v="138" actId="14100"/>
          <ac:picMkLst>
            <pc:docMk/>
            <pc:sldMk cId="4101664113" sldId="281"/>
            <ac:picMk id="11" creationId="{10F81DF5-FC70-4DAD-9889-B14E4003258F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28:54.865" v="134" actId="1076"/>
        <pc:sldMkLst>
          <pc:docMk/>
          <pc:sldMk cId="4074869209" sldId="282"/>
        </pc:sldMkLst>
        <pc:picChg chg="add mod">
          <ac:chgData name="Dominic Ehrmann" userId="6995bea7-8e38-49c8-bd10-bfe45e677c0a" providerId="ADAL" clId="{E99F6EA2-9609-45B4-A2A6-5DD24CD9DEFA}" dt="2026-03-06T15:28:54.865" v="134" actId="1076"/>
          <ac:picMkLst>
            <pc:docMk/>
            <pc:sldMk cId="4074869209" sldId="282"/>
            <ac:picMk id="11" creationId="{09303A63-2574-2979-FAAD-91DE32436098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29:22.059" v="142" actId="1076"/>
        <pc:sldMkLst>
          <pc:docMk/>
          <pc:sldMk cId="2407924344" sldId="287"/>
        </pc:sldMkLst>
        <pc:picChg chg="add mod">
          <ac:chgData name="Dominic Ehrmann" userId="6995bea7-8e38-49c8-bd10-bfe45e677c0a" providerId="ADAL" clId="{E99F6EA2-9609-45B4-A2A6-5DD24CD9DEFA}" dt="2026-03-06T15:29:22.059" v="142" actId="1076"/>
          <ac:picMkLst>
            <pc:docMk/>
            <pc:sldMk cId="2407924344" sldId="287"/>
            <ac:picMk id="9" creationId="{CCDE0D80-A751-D6C1-7787-45970AEA172A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29:33.625" v="146" actId="1076"/>
        <pc:sldMkLst>
          <pc:docMk/>
          <pc:sldMk cId="1158704957" sldId="288"/>
        </pc:sldMkLst>
        <pc:picChg chg="add mod">
          <ac:chgData name="Dominic Ehrmann" userId="6995bea7-8e38-49c8-bd10-bfe45e677c0a" providerId="ADAL" clId="{E99F6EA2-9609-45B4-A2A6-5DD24CD9DEFA}" dt="2026-03-06T15:29:33.625" v="146" actId="1076"/>
          <ac:picMkLst>
            <pc:docMk/>
            <pc:sldMk cId="1158704957" sldId="288"/>
            <ac:picMk id="7" creationId="{DB9CE1C9-29B6-C411-59D1-9B8B7C0E09A5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0:07.928" v="153" actId="1076"/>
        <pc:sldMkLst>
          <pc:docMk/>
          <pc:sldMk cId="3530059332" sldId="291"/>
        </pc:sldMkLst>
        <pc:picChg chg="add mod">
          <ac:chgData name="Dominic Ehrmann" userId="6995bea7-8e38-49c8-bd10-bfe45e677c0a" providerId="ADAL" clId="{E99F6EA2-9609-45B4-A2A6-5DD24CD9DEFA}" dt="2026-03-06T15:30:07.928" v="153" actId="1076"/>
          <ac:picMkLst>
            <pc:docMk/>
            <pc:sldMk cId="3530059332" sldId="291"/>
            <ac:picMk id="3" creationId="{86945828-A1C0-495E-5038-F629E4F390D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29:53.144" v="150" actId="1076"/>
        <pc:sldMkLst>
          <pc:docMk/>
          <pc:sldMk cId="721994691" sldId="292"/>
        </pc:sldMkLst>
        <pc:picChg chg="add mod">
          <ac:chgData name="Dominic Ehrmann" userId="6995bea7-8e38-49c8-bd10-bfe45e677c0a" providerId="ADAL" clId="{E99F6EA2-9609-45B4-A2A6-5DD24CD9DEFA}" dt="2026-03-06T15:29:53.144" v="150" actId="1076"/>
          <ac:picMkLst>
            <pc:docMk/>
            <pc:sldMk cId="721994691" sldId="292"/>
            <ac:picMk id="9" creationId="{43CE9D81-F9E0-D791-AF1D-DCC7D99EBF5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1:12.078" v="173" actId="1076"/>
        <pc:sldMkLst>
          <pc:docMk/>
          <pc:sldMk cId="469461816" sldId="295"/>
        </pc:sldMkLst>
        <pc:picChg chg="add mod">
          <ac:chgData name="Dominic Ehrmann" userId="6995bea7-8e38-49c8-bd10-bfe45e677c0a" providerId="ADAL" clId="{E99F6EA2-9609-45B4-A2A6-5DD24CD9DEFA}" dt="2026-03-06T15:31:12.078" v="173" actId="1076"/>
          <ac:picMkLst>
            <pc:docMk/>
            <pc:sldMk cId="469461816" sldId="295"/>
            <ac:picMk id="7" creationId="{4EEF7E0D-0982-2B1D-6AEA-BC9212DE5BFA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1:53.627" v="184" actId="1076"/>
        <pc:sldMkLst>
          <pc:docMk/>
          <pc:sldMk cId="2421845731" sldId="297"/>
        </pc:sldMkLst>
        <pc:picChg chg="add mod">
          <ac:chgData name="Dominic Ehrmann" userId="6995bea7-8e38-49c8-bd10-bfe45e677c0a" providerId="ADAL" clId="{E99F6EA2-9609-45B4-A2A6-5DD24CD9DEFA}" dt="2026-03-06T15:31:53.627" v="184" actId="1076"/>
          <ac:picMkLst>
            <pc:docMk/>
            <pc:sldMk cId="2421845731" sldId="297"/>
            <ac:picMk id="7" creationId="{AAB60F97-318D-D227-D779-4BABEAB1B2B8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2:08.325" v="186"/>
        <pc:sldMkLst>
          <pc:docMk/>
          <pc:sldMk cId="1283597866" sldId="300"/>
        </pc:sldMkLst>
        <pc:picChg chg="add mod">
          <ac:chgData name="Dominic Ehrmann" userId="6995bea7-8e38-49c8-bd10-bfe45e677c0a" providerId="ADAL" clId="{E99F6EA2-9609-45B4-A2A6-5DD24CD9DEFA}" dt="2026-03-06T15:32:08.325" v="186"/>
          <ac:picMkLst>
            <pc:docMk/>
            <pc:sldMk cId="1283597866" sldId="300"/>
            <ac:picMk id="5" creationId="{BCDAECFE-2B02-7DEA-8C74-2D9F2B17D1BC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8:48.640" v="269" actId="1076"/>
        <pc:sldMkLst>
          <pc:docMk/>
          <pc:sldMk cId="2459158642" sldId="304"/>
        </pc:sldMkLst>
        <pc:picChg chg="add mod">
          <ac:chgData name="Dominic Ehrmann" userId="6995bea7-8e38-49c8-bd10-bfe45e677c0a" providerId="ADAL" clId="{E99F6EA2-9609-45B4-A2A6-5DD24CD9DEFA}" dt="2026-03-06T15:38:48.640" v="269" actId="1076"/>
          <ac:picMkLst>
            <pc:docMk/>
            <pc:sldMk cId="2459158642" sldId="304"/>
            <ac:picMk id="5" creationId="{DD9C6793-0FA9-A3B6-AA87-9746CE336EA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9:05.774" v="276"/>
        <pc:sldMkLst>
          <pc:docMk/>
          <pc:sldMk cId="180718673" sldId="309"/>
        </pc:sldMkLst>
        <pc:picChg chg="add mod">
          <ac:chgData name="Dominic Ehrmann" userId="6995bea7-8e38-49c8-bd10-bfe45e677c0a" providerId="ADAL" clId="{E99F6EA2-9609-45B4-A2A6-5DD24CD9DEFA}" dt="2026-03-06T15:39:05.774" v="276"/>
          <ac:picMkLst>
            <pc:docMk/>
            <pc:sldMk cId="180718673" sldId="309"/>
            <ac:picMk id="7" creationId="{F08CC7CE-0739-95C3-4623-FC932C24AEE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9:01.602" v="274"/>
        <pc:sldMkLst>
          <pc:docMk/>
          <pc:sldMk cId="3418817065" sldId="314"/>
        </pc:sldMkLst>
        <pc:picChg chg="add mod">
          <ac:chgData name="Dominic Ehrmann" userId="6995bea7-8e38-49c8-bd10-bfe45e677c0a" providerId="ADAL" clId="{E99F6EA2-9609-45B4-A2A6-5DD24CD9DEFA}" dt="2026-03-06T15:39:01.602" v="274"/>
          <ac:picMkLst>
            <pc:docMk/>
            <pc:sldMk cId="3418817065" sldId="314"/>
            <ac:picMk id="7" creationId="{4B9C7D51-CA94-320E-C9DD-45084CE7E8C9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8:56.844" v="272" actId="1076"/>
        <pc:sldMkLst>
          <pc:docMk/>
          <pc:sldMk cId="2281312310" sldId="318"/>
        </pc:sldMkLst>
        <pc:picChg chg="add mod">
          <ac:chgData name="Dominic Ehrmann" userId="6995bea7-8e38-49c8-bd10-bfe45e677c0a" providerId="ADAL" clId="{E99F6EA2-9609-45B4-A2A6-5DD24CD9DEFA}" dt="2026-03-06T15:38:56.844" v="272" actId="1076"/>
          <ac:picMkLst>
            <pc:docMk/>
            <pc:sldMk cId="2281312310" sldId="318"/>
            <ac:picMk id="3" creationId="{60F1962A-739D-0B92-708A-6924FC3E431F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9:16.651" v="279" actId="1076"/>
        <pc:sldMkLst>
          <pc:docMk/>
          <pc:sldMk cId="1316089879" sldId="321"/>
        </pc:sldMkLst>
        <pc:picChg chg="add mod">
          <ac:chgData name="Dominic Ehrmann" userId="6995bea7-8e38-49c8-bd10-bfe45e677c0a" providerId="ADAL" clId="{E99F6EA2-9609-45B4-A2A6-5DD24CD9DEFA}" dt="2026-03-06T15:39:16.651" v="279" actId="1076"/>
          <ac:picMkLst>
            <pc:docMk/>
            <pc:sldMk cId="1316089879" sldId="321"/>
            <ac:picMk id="3" creationId="{A47A3982-895E-EEAE-5E07-858F74F2DC9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22.204" v="213"/>
        <pc:sldMkLst>
          <pc:docMk/>
          <pc:sldMk cId="3351409704" sldId="323"/>
        </pc:sldMkLst>
        <pc:picChg chg="add mod">
          <ac:chgData name="Dominic Ehrmann" userId="6995bea7-8e38-49c8-bd10-bfe45e677c0a" providerId="ADAL" clId="{E99F6EA2-9609-45B4-A2A6-5DD24CD9DEFA}" dt="2026-03-06T15:35:22.204" v="213"/>
          <ac:picMkLst>
            <pc:docMk/>
            <pc:sldMk cId="3351409704" sldId="323"/>
            <ac:picMk id="7" creationId="{BA75204A-71AF-5FE1-3DBE-C8B74B91169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28.192" v="215"/>
        <pc:sldMkLst>
          <pc:docMk/>
          <pc:sldMk cId="4045164147" sldId="324"/>
        </pc:sldMkLst>
        <pc:picChg chg="add mod">
          <ac:chgData name="Dominic Ehrmann" userId="6995bea7-8e38-49c8-bd10-bfe45e677c0a" providerId="ADAL" clId="{E99F6EA2-9609-45B4-A2A6-5DD24CD9DEFA}" dt="2026-03-06T15:35:28.192" v="215"/>
          <ac:picMkLst>
            <pc:docMk/>
            <pc:sldMk cId="4045164147" sldId="324"/>
            <ac:picMk id="7" creationId="{D014E56E-1A41-2CF3-7204-4901BB7BBE86}"/>
          </ac:picMkLst>
        </pc:picChg>
      </pc:sldChg>
      <pc:sldChg chg="modSp mod">
        <pc:chgData name="Dominic Ehrmann" userId="6995bea7-8e38-49c8-bd10-bfe45e677c0a" providerId="ADAL" clId="{E99F6EA2-9609-45B4-A2A6-5DD24CD9DEFA}" dt="2026-03-12T16:43:36.237" v="463" actId="20577"/>
        <pc:sldMkLst>
          <pc:docMk/>
          <pc:sldMk cId="3420609370" sldId="327"/>
        </pc:sldMkLst>
        <pc:spChg chg="mod">
          <ac:chgData name="Dominic Ehrmann" userId="6995bea7-8e38-49c8-bd10-bfe45e677c0a" providerId="ADAL" clId="{E99F6EA2-9609-45B4-A2A6-5DD24CD9DEFA}" dt="2026-03-12T16:43:36.237" v="463" actId="20577"/>
          <ac:spMkLst>
            <pc:docMk/>
            <pc:sldMk cId="3420609370" sldId="327"/>
            <ac:spMk id="2" creationId="{32722ADE-52DA-A5CB-A764-F2C3909421E4}"/>
          </ac:spMkLst>
        </pc:spChg>
      </pc:sldChg>
      <pc:sldChg chg="addSp delSp modSp mod">
        <pc:chgData name="Dominic Ehrmann" userId="6995bea7-8e38-49c8-bd10-bfe45e677c0a" providerId="ADAL" clId="{E99F6EA2-9609-45B4-A2A6-5DD24CD9DEFA}" dt="2026-03-06T15:32:24.717" v="188"/>
        <pc:sldMkLst>
          <pc:docMk/>
          <pc:sldMk cId="1050424700" sldId="329"/>
        </pc:sldMkLst>
        <pc:picChg chg="add mod">
          <ac:chgData name="Dominic Ehrmann" userId="6995bea7-8e38-49c8-bd10-bfe45e677c0a" providerId="ADAL" clId="{E99F6EA2-9609-45B4-A2A6-5DD24CD9DEFA}" dt="2026-03-06T15:32:24.717" v="188"/>
          <ac:picMkLst>
            <pc:docMk/>
            <pc:sldMk cId="1050424700" sldId="329"/>
            <ac:picMk id="7" creationId="{1A2B93A1-AB04-CD5C-55D5-FEBE398A668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4:25.323" v="205"/>
        <pc:sldMkLst>
          <pc:docMk/>
          <pc:sldMk cId="152330899" sldId="335"/>
        </pc:sldMkLst>
        <pc:picChg chg="add mod">
          <ac:chgData name="Dominic Ehrmann" userId="6995bea7-8e38-49c8-bd10-bfe45e677c0a" providerId="ADAL" clId="{E99F6EA2-9609-45B4-A2A6-5DD24CD9DEFA}" dt="2026-03-06T15:34:25.323" v="205"/>
          <ac:picMkLst>
            <pc:docMk/>
            <pc:sldMk cId="152330899" sldId="335"/>
            <ac:picMk id="6" creationId="{21B6D126-D53B-C31D-FEDF-B698464113FD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3:32.716" v="203" actId="1076"/>
        <pc:sldMkLst>
          <pc:docMk/>
          <pc:sldMk cId="737793989" sldId="338"/>
        </pc:sldMkLst>
        <pc:picChg chg="add mod">
          <ac:chgData name="Dominic Ehrmann" userId="6995bea7-8e38-49c8-bd10-bfe45e677c0a" providerId="ADAL" clId="{E99F6EA2-9609-45B4-A2A6-5DD24CD9DEFA}" dt="2026-03-06T15:33:32.716" v="203" actId="1076"/>
          <ac:picMkLst>
            <pc:docMk/>
            <pc:sldMk cId="737793989" sldId="338"/>
            <ac:picMk id="7" creationId="{CAFE0697-9ECF-DD98-DF99-2F3A2F6BA86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4:56.034" v="209"/>
        <pc:sldMkLst>
          <pc:docMk/>
          <pc:sldMk cId="984477466" sldId="342"/>
        </pc:sldMkLst>
        <pc:picChg chg="add mod">
          <ac:chgData name="Dominic Ehrmann" userId="6995bea7-8e38-49c8-bd10-bfe45e677c0a" providerId="ADAL" clId="{E99F6EA2-9609-45B4-A2A6-5DD24CD9DEFA}" dt="2026-03-06T15:34:56.034" v="209"/>
          <ac:picMkLst>
            <pc:docMk/>
            <pc:sldMk cId="984477466" sldId="342"/>
            <ac:picMk id="7" creationId="{B3181171-F51A-1A73-8E45-44FB99179379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16.299" v="211"/>
        <pc:sldMkLst>
          <pc:docMk/>
          <pc:sldMk cId="3844092491" sldId="343"/>
        </pc:sldMkLst>
        <pc:picChg chg="add mod">
          <ac:chgData name="Dominic Ehrmann" userId="6995bea7-8e38-49c8-bd10-bfe45e677c0a" providerId="ADAL" clId="{E99F6EA2-9609-45B4-A2A6-5DD24CD9DEFA}" dt="2026-03-06T15:35:16.299" v="211"/>
          <ac:picMkLst>
            <pc:docMk/>
            <pc:sldMk cId="3844092491" sldId="343"/>
            <ac:picMk id="7" creationId="{1F9F8A00-2C95-0E26-5E68-B6A9BBFF7DAA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7:09.796" v="243" actId="14100"/>
        <pc:sldMkLst>
          <pc:docMk/>
          <pc:sldMk cId="453249547" sldId="354"/>
        </pc:sldMkLst>
        <pc:picChg chg="add mod">
          <ac:chgData name="Dominic Ehrmann" userId="6995bea7-8e38-49c8-bd10-bfe45e677c0a" providerId="ADAL" clId="{E99F6EA2-9609-45B4-A2A6-5DD24CD9DEFA}" dt="2026-03-06T15:37:09.796" v="243" actId="14100"/>
          <ac:picMkLst>
            <pc:docMk/>
            <pc:sldMk cId="453249547" sldId="354"/>
            <ac:picMk id="7" creationId="{8DFA291C-8471-A477-11C4-92B553F7B33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7:19.103" v="247" actId="1076"/>
        <pc:sldMkLst>
          <pc:docMk/>
          <pc:sldMk cId="1641521550" sldId="357"/>
        </pc:sldMkLst>
        <pc:picChg chg="add mod">
          <ac:chgData name="Dominic Ehrmann" userId="6995bea7-8e38-49c8-bd10-bfe45e677c0a" providerId="ADAL" clId="{E99F6EA2-9609-45B4-A2A6-5DD24CD9DEFA}" dt="2026-03-06T15:37:19.103" v="247" actId="1076"/>
          <ac:picMkLst>
            <pc:docMk/>
            <pc:sldMk cId="1641521550" sldId="357"/>
            <ac:picMk id="7" creationId="{F70D5FDA-E8A2-AC7D-DB29-A7E9AE2A541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7:33.279" v="251" actId="1076"/>
        <pc:sldMkLst>
          <pc:docMk/>
          <pc:sldMk cId="1457431236" sldId="358"/>
        </pc:sldMkLst>
        <pc:picChg chg="add mod">
          <ac:chgData name="Dominic Ehrmann" userId="6995bea7-8e38-49c8-bd10-bfe45e677c0a" providerId="ADAL" clId="{E99F6EA2-9609-45B4-A2A6-5DD24CD9DEFA}" dt="2026-03-06T15:37:33.279" v="251" actId="1076"/>
          <ac:picMkLst>
            <pc:docMk/>
            <pc:sldMk cId="1457431236" sldId="358"/>
            <ac:picMk id="7" creationId="{E2A31649-A6F4-EB34-3160-48F7FFBADCDD}"/>
          </ac:picMkLst>
        </pc:picChg>
      </pc:sldChg>
      <pc:sldChg chg="modSp mod">
        <pc:chgData name="Dominic Ehrmann" userId="6995bea7-8e38-49c8-bd10-bfe45e677c0a" providerId="ADAL" clId="{E99F6EA2-9609-45B4-A2A6-5DD24CD9DEFA}" dt="2026-03-12T16:44:07.675" v="472" actId="20577"/>
        <pc:sldMkLst>
          <pc:docMk/>
          <pc:sldMk cId="3504229064" sldId="368"/>
        </pc:sldMkLst>
        <pc:spChg chg="mod">
          <ac:chgData name="Dominic Ehrmann" userId="6995bea7-8e38-49c8-bd10-bfe45e677c0a" providerId="ADAL" clId="{E99F6EA2-9609-45B4-A2A6-5DD24CD9DEFA}" dt="2026-03-12T16:44:07.675" v="472" actId="20577"/>
          <ac:spMkLst>
            <pc:docMk/>
            <pc:sldMk cId="3504229064" sldId="368"/>
            <ac:spMk id="2" creationId="{E594CBF2-3759-363A-429D-CBF496626891}"/>
          </ac:spMkLst>
        </pc:spChg>
      </pc:sldChg>
      <pc:sldChg chg="addSp delSp modSp mod">
        <pc:chgData name="Dominic Ehrmann" userId="6995bea7-8e38-49c8-bd10-bfe45e677c0a" providerId="ADAL" clId="{E99F6EA2-9609-45B4-A2A6-5DD24CD9DEFA}" dt="2026-03-06T15:37:45.890" v="255"/>
        <pc:sldMkLst>
          <pc:docMk/>
          <pc:sldMk cId="2951056322" sldId="370"/>
        </pc:sldMkLst>
        <pc:picChg chg="add mod">
          <ac:chgData name="Dominic Ehrmann" userId="6995bea7-8e38-49c8-bd10-bfe45e677c0a" providerId="ADAL" clId="{E99F6EA2-9609-45B4-A2A6-5DD24CD9DEFA}" dt="2026-03-06T15:37:45.890" v="255"/>
          <ac:picMkLst>
            <pc:docMk/>
            <pc:sldMk cId="2951056322" sldId="370"/>
            <ac:picMk id="10" creationId="{33D49FB1-8DFD-BDC9-F428-46AEAEDAD1A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8:02.800" v="259"/>
        <pc:sldMkLst>
          <pc:docMk/>
          <pc:sldMk cId="4255864330" sldId="371"/>
        </pc:sldMkLst>
        <pc:picChg chg="add mod">
          <ac:chgData name="Dominic Ehrmann" userId="6995bea7-8e38-49c8-bd10-bfe45e677c0a" providerId="ADAL" clId="{E99F6EA2-9609-45B4-A2A6-5DD24CD9DEFA}" dt="2026-03-06T15:38:02.800" v="259"/>
          <ac:picMkLst>
            <pc:docMk/>
            <pc:sldMk cId="4255864330" sldId="371"/>
            <ac:picMk id="15" creationId="{35113401-7C4D-5CDD-5034-F18F059B0EDC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8:10.592" v="261"/>
        <pc:sldMkLst>
          <pc:docMk/>
          <pc:sldMk cId="3962722103" sldId="372"/>
        </pc:sldMkLst>
        <pc:picChg chg="add mod">
          <ac:chgData name="Dominic Ehrmann" userId="6995bea7-8e38-49c8-bd10-bfe45e677c0a" providerId="ADAL" clId="{E99F6EA2-9609-45B4-A2A6-5DD24CD9DEFA}" dt="2026-03-06T15:38:10.592" v="261"/>
          <ac:picMkLst>
            <pc:docMk/>
            <pc:sldMk cId="3962722103" sldId="372"/>
            <ac:picMk id="15" creationId="{5D43D862-C3E9-5AB7-AA92-E6C72DE32BB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7:52.488" v="257"/>
        <pc:sldMkLst>
          <pc:docMk/>
          <pc:sldMk cId="551502559" sldId="376"/>
        </pc:sldMkLst>
        <pc:picChg chg="add mod">
          <ac:chgData name="Dominic Ehrmann" userId="6995bea7-8e38-49c8-bd10-bfe45e677c0a" providerId="ADAL" clId="{E99F6EA2-9609-45B4-A2A6-5DD24CD9DEFA}" dt="2026-03-06T15:37:52.488" v="257"/>
          <ac:picMkLst>
            <pc:docMk/>
            <pc:sldMk cId="551502559" sldId="376"/>
            <ac:picMk id="8" creationId="{D478C5E9-D190-8A15-EC30-538B00CFDFA0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8:23.594" v="264" actId="1076"/>
        <pc:sldMkLst>
          <pc:docMk/>
          <pc:sldMk cId="935805470" sldId="377"/>
        </pc:sldMkLst>
        <pc:picChg chg="add mod">
          <ac:chgData name="Dominic Ehrmann" userId="6995bea7-8e38-49c8-bd10-bfe45e677c0a" providerId="ADAL" clId="{E99F6EA2-9609-45B4-A2A6-5DD24CD9DEFA}" dt="2026-03-06T15:38:23.594" v="264" actId="1076"/>
          <ac:picMkLst>
            <pc:docMk/>
            <pc:sldMk cId="935805470" sldId="377"/>
            <ac:picMk id="3" creationId="{7684B084-0DD5-A427-A658-BAA86315491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9:57.154" v="285"/>
        <pc:sldMkLst>
          <pc:docMk/>
          <pc:sldMk cId="424264247" sldId="378"/>
        </pc:sldMkLst>
        <pc:picChg chg="add mod">
          <ac:chgData name="Dominic Ehrmann" userId="6995bea7-8e38-49c8-bd10-bfe45e677c0a" providerId="ADAL" clId="{E99F6EA2-9609-45B4-A2A6-5DD24CD9DEFA}" dt="2026-03-06T15:39:57.154" v="285"/>
          <ac:picMkLst>
            <pc:docMk/>
            <pc:sldMk cId="424264247" sldId="378"/>
            <ac:picMk id="11" creationId="{D8854225-1CDF-45AA-38BC-52DC8B9B23EF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04.738" v="287"/>
        <pc:sldMkLst>
          <pc:docMk/>
          <pc:sldMk cId="4274094027" sldId="379"/>
        </pc:sldMkLst>
        <pc:picChg chg="add mod">
          <ac:chgData name="Dominic Ehrmann" userId="6995bea7-8e38-49c8-bd10-bfe45e677c0a" providerId="ADAL" clId="{E99F6EA2-9609-45B4-A2A6-5DD24CD9DEFA}" dt="2026-03-06T15:40:04.738" v="287"/>
          <ac:picMkLst>
            <pc:docMk/>
            <pc:sldMk cId="4274094027" sldId="379"/>
            <ac:picMk id="18" creationId="{267696A4-7FF8-EDB6-DE16-CBAE3CEDC0C4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25.699" v="293"/>
        <pc:sldMkLst>
          <pc:docMk/>
          <pc:sldMk cId="381019282" sldId="380"/>
        </pc:sldMkLst>
        <pc:picChg chg="add mod">
          <ac:chgData name="Dominic Ehrmann" userId="6995bea7-8e38-49c8-bd10-bfe45e677c0a" providerId="ADAL" clId="{E99F6EA2-9609-45B4-A2A6-5DD24CD9DEFA}" dt="2026-03-06T15:40:25.699" v="293"/>
          <ac:picMkLst>
            <pc:docMk/>
            <pc:sldMk cId="381019282" sldId="380"/>
            <ac:picMk id="7" creationId="{AFC9779A-78CF-A845-89C9-F19412C8024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12.923" v="289"/>
        <pc:sldMkLst>
          <pc:docMk/>
          <pc:sldMk cId="235298157" sldId="381"/>
        </pc:sldMkLst>
        <pc:picChg chg="add mod">
          <ac:chgData name="Dominic Ehrmann" userId="6995bea7-8e38-49c8-bd10-bfe45e677c0a" providerId="ADAL" clId="{E99F6EA2-9609-45B4-A2A6-5DD24CD9DEFA}" dt="2026-03-06T15:40:12.923" v="289"/>
          <ac:picMkLst>
            <pc:docMk/>
            <pc:sldMk cId="235298157" sldId="381"/>
            <ac:picMk id="7" creationId="{0FDF763A-909B-6925-F70C-27B1CB31F5F8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21.513" v="291"/>
        <pc:sldMkLst>
          <pc:docMk/>
          <pc:sldMk cId="339587469" sldId="382"/>
        </pc:sldMkLst>
        <pc:picChg chg="add mod">
          <ac:chgData name="Dominic Ehrmann" userId="6995bea7-8e38-49c8-bd10-bfe45e677c0a" providerId="ADAL" clId="{E99F6EA2-9609-45B4-A2A6-5DD24CD9DEFA}" dt="2026-03-06T15:40:21.513" v="291"/>
          <ac:picMkLst>
            <pc:docMk/>
            <pc:sldMk cId="339587469" sldId="382"/>
            <ac:picMk id="10" creationId="{D6253665-332E-E604-4D1D-C5692848501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38.081" v="297"/>
        <pc:sldMkLst>
          <pc:docMk/>
          <pc:sldMk cId="4189382180" sldId="384"/>
        </pc:sldMkLst>
        <pc:picChg chg="add mod">
          <ac:chgData name="Dominic Ehrmann" userId="6995bea7-8e38-49c8-bd10-bfe45e677c0a" providerId="ADAL" clId="{E99F6EA2-9609-45B4-A2A6-5DD24CD9DEFA}" dt="2026-03-06T15:40:38.081" v="297"/>
          <ac:picMkLst>
            <pc:docMk/>
            <pc:sldMk cId="4189382180" sldId="384"/>
            <ac:picMk id="7" creationId="{1AF67B33-04E9-493E-E341-14A4F58D3690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42.663" v="299"/>
        <pc:sldMkLst>
          <pc:docMk/>
          <pc:sldMk cId="3136416212" sldId="385"/>
        </pc:sldMkLst>
        <pc:picChg chg="add mod">
          <ac:chgData name="Dominic Ehrmann" userId="6995bea7-8e38-49c8-bd10-bfe45e677c0a" providerId="ADAL" clId="{E99F6EA2-9609-45B4-A2A6-5DD24CD9DEFA}" dt="2026-03-06T15:40:42.663" v="299"/>
          <ac:picMkLst>
            <pc:docMk/>
            <pc:sldMk cId="3136416212" sldId="385"/>
            <ac:picMk id="7" creationId="{6CFD1716-D211-6414-0336-1D7F35C04C0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1:08.708" v="307" actId="1076"/>
        <pc:sldMkLst>
          <pc:docMk/>
          <pc:sldMk cId="2070181018" sldId="392"/>
        </pc:sldMkLst>
        <pc:picChg chg="add mod">
          <ac:chgData name="Dominic Ehrmann" userId="6995bea7-8e38-49c8-bd10-bfe45e677c0a" providerId="ADAL" clId="{E99F6EA2-9609-45B4-A2A6-5DD24CD9DEFA}" dt="2026-03-06T15:41:08.708" v="307" actId="1076"/>
          <ac:picMkLst>
            <pc:docMk/>
            <pc:sldMk cId="2070181018" sldId="392"/>
            <ac:picMk id="7" creationId="{144CD0AE-3237-357C-FA8D-B0BCBE491519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1:27.541" v="313" actId="1076"/>
        <pc:sldMkLst>
          <pc:docMk/>
          <pc:sldMk cId="3365284944" sldId="393"/>
        </pc:sldMkLst>
        <pc:picChg chg="add mod">
          <ac:chgData name="Dominic Ehrmann" userId="6995bea7-8e38-49c8-bd10-bfe45e677c0a" providerId="ADAL" clId="{E99F6EA2-9609-45B4-A2A6-5DD24CD9DEFA}" dt="2026-03-06T15:41:27.541" v="313" actId="1076"/>
          <ac:picMkLst>
            <pc:docMk/>
            <pc:sldMk cId="3365284944" sldId="393"/>
            <ac:picMk id="7" creationId="{D2C4D19B-9BE1-1103-4F89-71D1A94A694C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1:59.939" v="324"/>
        <pc:sldMkLst>
          <pc:docMk/>
          <pc:sldMk cId="1646947735" sldId="403"/>
        </pc:sldMkLst>
        <pc:picChg chg="add mod">
          <ac:chgData name="Dominic Ehrmann" userId="6995bea7-8e38-49c8-bd10-bfe45e677c0a" providerId="ADAL" clId="{E99F6EA2-9609-45B4-A2A6-5DD24CD9DEFA}" dt="2026-03-06T15:41:59.939" v="324"/>
          <ac:picMkLst>
            <pc:docMk/>
            <pc:sldMk cId="1646947735" sldId="403"/>
            <ac:picMk id="7" creationId="{3200811E-2122-2F88-D9D4-5F7E6DA723C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2:05.840" v="326"/>
        <pc:sldMkLst>
          <pc:docMk/>
          <pc:sldMk cId="1443908120" sldId="404"/>
        </pc:sldMkLst>
        <pc:picChg chg="add mod">
          <ac:chgData name="Dominic Ehrmann" userId="6995bea7-8e38-49c8-bd10-bfe45e677c0a" providerId="ADAL" clId="{E99F6EA2-9609-45B4-A2A6-5DD24CD9DEFA}" dt="2026-03-06T15:42:05.840" v="326"/>
          <ac:picMkLst>
            <pc:docMk/>
            <pc:sldMk cId="1443908120" sldId="404"/>
            <ac:picMk id="7" creationId="{574078E9-88FD-8B12-97DF-A7EA19EDFF3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2:11.884" v="328"/>
        <pc:sldMkLst>
          <pc:docMk/>
          <pc:sldMk cId="2754436234" sldId="407"/>
        </pc:sldMkLst>
        <pc:picChg chg="add mod">
          <ac:chgData name="Dominic Ehrmann" userId="6995bea7-8e38-49c8-bd10-bfe45e677c0a" providerId="ADAL" clId="{E99F6EA2-9609-45B4-A2A6-5DD24CD9DEFA}" dt="2026-03-06T15:42:11.884" v="328"/>
          <ac:picMkLst>
            <pc:docMk/>
            <pc:sldMk cId="2754436234" sldId="407"/>
            <ac:picMk id="6" creationId="{C4F0C533-54F5-637B-A713-6FD832114CC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2:16.962" v="330"/>
        <pc:sldMkLst>
          <pc:docMk/>
          <pc:sldMk cId="613227609" sldId="409"/>
        </pc:sldMkLst>
        <pc:picChg chg="add mod">
          <ac:chgData name="Dominic Ehrmann" userId="6995bea7-8e38-49c8-bd10-bfe45e677c0a" providerId="ADAL" clId="{E99F6EA2-9609-45B4-A2A6-5DD24CD9DEFA}" dt="2026-03-06T15:42:16.962" v="330"/>
          <ac:picMkLst>
            <pc:docMk/>
            <pc:sldMk cId="613227609" sldId="409"/>
            <ac:picMk id="7" creationId="{DA7F4D1E-3CBC-333B-5CC2-584F805A20E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06.856" v="342" actId="1076"/>
        <pc:sldMkLst>
          <pc:docMk/>
          <pc:sldMk cId="285047966" sldId="412"/>
        </pc:sldMkLst>
        <pc:picChg chg="add mod">
          <ac:chgData name="Dominic Ehrmann" userId="6995bea7-8e38-49c8-bd10-bfe45e677c0a" providerId="ADAL" clId="{E99F6EA2-9609-45B4-A2A6-5DD24CD9DEFA}" dt="2026-03-06T15:43:06.856" v="342" actId="1076"/>
          <ac:picMkLst>
            <pc:docMk/>
            <pc:sldMk cId="285047966" sldId="412"/>
            <ac:picMk id="5" creationId="{25DC54AF-FB75-95D7-61BA-049ADF5356D5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22.677" v="348"/>
        <pc:sldMkLst>
          <pc:docMk/>
          <pc:sldMk cId="1430572468" sldId="413"/>
        </pc:sldMkLst>
        <pc:picChg chg="add mod">
          <ac:chgData name="Dominic Ehrmann" userId="6995bea7-8e38-49c8-bd10-bfe45e677c0a" providerId="ADAL" clId="{E99F6EA2-9609-45B4-A2A6-5DD24CD9DEFA}" dt="2026-03-06T15:43:22.677" v="348"/>
          <ac:picMkLst>
            <pc:docMk/>
            <pc:sldMk cId="1430572468" sldId="413"/>
            <ac:picMk id="16" creationId="{2AC101A7-AC6F-C352-A5A4-521720AC1BB5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30.065" v="350"/>
        <pc:sldMkLst>
          <pc:docMk/>
          <pc:sldMk cId="3365404569" sldId="414"/>
        </pc:sldMkLst>
        <pc:picChg chg="add mod">
          <ac:chgData name="Dominic Ehrmann" userId="6995bea7-8e38-49c8-bd10-bfe45e677c0a" providerId="ADAL" clId="{E99F6EA2-9609-45B4-A2A6-5DD24CD9DEFA}" dt="2026-03-06T15:43:30.065" v="350"/>
          <ac:picMkLst>
            <pc:docMk/>
            <pc:sldMk cId="3365404569" sldId="414"/>
            <ac:picMk id="12" creationId="{0995F0D9-83D4-B0AE-6D41-3CA32F5CCEC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2:46.082" v="335" actId="1076"/>
        <pc:sldMkLst>
          <pc:docMk/>
          <pc:sldMk cId="1884560289" sldId="415"/>
        </pc:sldMkLst>
        <pc:picChg chg="add mod">
          <ac:chgData name="Dominic Ehrmann" userId="6995bea7-8e38-49c8-bd10-bfe45e677c0a" providerId="ADAL" clId="{E99F6EA2-9609-45B4-A2A6-5DD24CD9DEFA}" dt="2026-03-06T15:42:46.082" v="335" actId="1076"/>
          <ac:picMkLst>
            <pc:docMk/>
            <pc:sldMk cId="1884560289" sldId="415"/>
            <ac:picMk id="3" creationId="{881744C6-5084-69C2-3B5D-7BB0ABC7BBE0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2:56.979" v="338" actId="1076"/>
        <pc:sldMkLst>
          <pc:docMk/>
          <pc:sldMk cId="1515843339" sldId="418"/>
        </pc:sldMkLst>
        <pc:picChg chg="add mod">
          <ac:chgData name="Dominic Ehrmann" userId="6995bea7-8e38-49c8-bd10-bfe45e677c0a" providerId="ADAL" clId="{E99F6EA2-9609-45B4-A2A6-5DD24CD9DEFA}" dt="2026-03-06T15:42:56.979" v="338" actId="1076"/>
          <ac:picMkLst>
            <pc:docMk/>
            <pc:sldMk cId="1515843339" sldId="418"/>
            <ac:picMk id="10" creationId="{38445C92-60A6-87F5-437B-E1E154E6F0FF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16.017" v="346" actId="1076"/>
        <pc:sldMkLst>
          <pc:docMk/>
          <pc:sldMk cId="739669913" sldId="419"/>
        </pc:sldMkLst>
        <pc:picChg chg="add mod">
          <ac:chgData name="Dominic Ehrmann" userId="6995bea7-8e38-49c8-bd10-bfe45e677c0a" providerId="ADAL" clId="{E99F6EA2-9609-45B4-A2A6-5DD24CD9DEFA}" dt="2026-03-06T15:43:16.017" v="346" actId="1076"/>
          <ac:picMkLst>
            <pc:docMk/>
            <pc:sldMk cId="739669913" sldId="419"/>
            <ac:picMk id="5" creationId="{D17408F2-0529-8859-FEF5-210CF8D779A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4:42.376" v="370" actId="1076"/>
        <pc:sldMkLst>
          <pc:docMk/>
          <pc:sldMk cId="2862930978" sldId="422"/>
        </pc:sldMkLst>
        <pc:picChg chg="add mod">
          <ac:chgData name="Dominic Ehrmann" userId="6995bea7-8e38-49c8-bd10-bfe45e677c0a" providerId="ADAL" clId="{E99F6EA2-9609-45B4-A2A6-5DD24CD9DEFA}" dt="2026-03-06T15:44:42.376" v="370" actId="1076"/>
          <ac:picMkLst>
            <pc:docMk/>
            <pc:sldMk cId="2862930978" sldId="422"/>
            <ac:picMk id="3" creationId="{81A68AB6-0B35-ED2C-B802-3F0402222BDD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38.749" v="352"/>
        <pc:sldMkLst>
          <pc:docMk/>
          <pc:sldMk cId="2520652625" sldId="424"/>
        </pc:sldMkLst>
        <pc:picChg chg="add mod">
          <ac:chgData name="Dominic Ehrmann" userId="6995bea7-8e38-49c8-bd10-bfe45e677c0a" providerId="ADAL" clId="{E99F6EA2-9609-45B4-A2A6-5DD24CD9DEFA}" dt="2026-03-06T15:43:38.749" v="352"/>
          <ac:picMkLst>
            <pc:docMk/>
            <pc:sldMk cId="2520652625" sldId="424"/>
            <ac:picMk id="7" creationId="{BCF16FDA-24C8-1C01-03A4-AC0BB0422B8D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44.833" v="354"/>
        <pc:sldMkLst>
          <pc:docMk/>
          <pc:sldMk cId="854509206" sldId="426"/>
        </pc:sldMkLst>
        <pc:picChg chg="add mod">
          <ac:chgData name="Dominic Ehrmann" userId="6995bea7-8e38-49c8-bd10-bfe45e677c0a" providerId="ADAL" clId="{E99F6EA2-9609-45B4-A2A6-5DD24CD9DEFA}" dt="2026-03-06T15:43:44.833" v="354"/>
          <ac:picMkLst>
            <pc:docMk/>
            <pc:sldMk cId="854509206" sldId="426"/>
            <ac:picMk id="10" creationId="{387A7F0A-FE03-A3DB-F3FF-E6E0EA340648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3:57.153" v="358" actId="1076"/>
        <pc:sldMkLst>
          <pc:docMk/>
          <pc:sldMk cId="2005821828" sldId="428"/>
        </pc:sldMkLst>
        <pc:picChg chg="add mod">
          <ac:chgData name="Dominic Ehrmann" userId="6995bea7-8e38-49c8-bd10-bfe45e677c0a" providerId="ADAL" clId="{E99F6EA2-9609-45B4-A2A6-5DD24CD9DEFA}" dt="2026-03-06T15:43:57.153" v="358" actId="1076"/>
          <ac:picMkLst>
            <pc:docMk/>
            <pc:sldMk cId="2005821828" sldId="428"/>
            <ac:picMk id="7" creationId="{89C1C085-6419-D61B-752D-20A5299CD2C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4:17.499" v="363" actId="1076"/>
        <pc:sldMkLst>
          <pc:docMk/>
          <pc:sldMk cId="2133637985" sldId="429"/>
        </pc:sldMkLst>
        <pc:picChg chg="add mod">
          <ac:chgData name="Dominic Ehrmann" userId="6995bea7-8e38-49c8-bd10-bfe45e677c0a" providerId="ADAL" clId="{E99F6EA2-9609-45B4-A2A6-5DD24CD9DEFA}" dt="2026-03-06T15:44:17.499" v="363" actId="1076"/>
          <ac:picMkLst>
            <pc:docMk/>
            <pc:sldMk cId="2133637985" sldId="429"/>
            <ac:picMk id="7" creationId="{1DC08074-0270-5452-3E89-2B3140B2955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4:33.617" v="367" actId="1076"/>
        <pc:sldMkLst>
          <pc:docMk/>
          <pc:sldMk cId="1425883137" sldId="432"/>
        </pc:sldMkLst>
        <pc:picChg chg="add mod">
          <ac:chgData name="Dominic Ehrmann" userId="6995bea7-8e38-49c8-bd10-bfe45e677c0a" providerId="ADAL" clId="{E99F6EA2-9609-45B4-A2A6-5DD24CD9DEFA}" dt="2026-03-06T15:44:33.617" v="367" actId="1076"/>
          <ac:picMkLst>
            <pc:docMk/>
            <pc:sldMk cId="1425883137" sldId="432"/>
            <ac:picMk id="8" creationId="{98357FB2-08BA-C234-1421-07DC8998EFA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32.585" v="295"/>
        <pc:sldMkLst>
          <pc:docMk/>
          <pc:sldMk cId="4293884066" sldId="433"/>
        </pc:sldMkLst>
        <pc:picChg chg="add mod">
          <ac:chgData name="Dominic Ehrmann" userId="6995bea7-8e38-49c8-bd10-bfe45e677c0a" providerId="ADAL" clId="{E99F6EA2-9609-45B4-A2A6-5DD24CD9DEFA}" dt="2026-03-06T15:40:32.585" v="295"/>
          <ac:picMkLst>
            <pc:docMk/>
            <pc:sldMk cId="4293884066" sldId="433"/>
            <ac:picMk id="7" creationId="{1ACC536A-7951-1631-3788-1129A3BFB5D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1:16.011" v="309" actId="1076"/>
        <pc:sldMkLst>
          <pc:docMk/>
          <pc:sldMk cId="3896471845" sldId="434"/>
        </pc:sldMkLst>
        <pc:picChg chg="add mod">
          <ac:chgData name="Dominic Ehrmann" userId="6995bea7-8e38-49c8-bd10-bfe45e677c0a" providerId="ADAL" clId="{E99F6EA2-9609-45B4-A2A6-5DD24CD9DEFA}" dt="2026-03-06T15:41:16.011" v="309" actId="1076"/>
          <ac:picMkLst>
            <pc:docMk/>
            <pc:sldMk cId="3896471845" sldId="434"/>
            <ac:picMk id="8" creationId="{D7550766-6275-B36B-D486-9DAA6BC7EE0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1:41.411" v="317" actId="1076"/>
        <pc:sldMkLst>
          <pc:docMk/>
          <pc:sldMk cId="3167506330" sldId="435"/>
        </pc:sldMkLst>
        <pc:picChg chg="add mod">
          <ac:chgData name="Dominic Ehrmann" userId="6995bea7-8e38-49c8-bd10-bfe45e677c0a" providerId="ADAL" clId="{E99F6EA2-9609-45B4-A2A6-5DD24CD9DEFA}" dt="2026-03-06T15:41:41.411" v="317" actId="1076"/>
          <ac:picMkLst>
            <pc:docMk/>
            <pc:sldMk cId="3167506330" sldId="435"/>
            <ac:picMk id="5" creationId="{CF030550-CF1E-EE13-88D4-4E15C96D52D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1:53.660" v="322" actId="1076"/>
        <pc:sldMkLst>
          <pc:docMk/>
          <pc:sldMk cId="3300851160" sldId="436"/>
        </pc:sldMkLst>
        <pc:picChg chg="add mod">
          <ac:chgData name="Dominic Ehrmann" userId="6995bea7-8e38-49c8-bd10-bfe45e677c0a" providerId="ADAL" clId="{E99F6EA2-9609-45B4-A2A6-5DD24CD9DEFA}" dt="2026-03-06T15:41:53.660" v="322" actId="1076"/>
          <ac:picMkLst>
            <pc:docMk/>
            <pc:sldMk cId="3300851160" sldId="436"/>
            <ac:picMk id="5" creationId="{2D9F3D0C-8744-4B47-D231-3D74FDFA7369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0:48.013" v="301"/>
        <pc:sldMkLst>
          <pc:docMk/>
          <pc:sldMk cId="531639565" sldId="437"/>
        </pc:sldMkLst>
        <pc:picChg chg="add mod">
          <ac:chgData name="Dominic Ehrmann" userId="6995bea7-8e38-49c8-bd10-bfe45e677c0a" providerId="ADAL" clId="{E99F6EA2-9609-45B4-A2A6-5DD24CD9DEFA}" dt="2026-03-06T15:40:48.013" v="301"/>
          <ac:picMkLst>
            <pc:docMk/>
            <pc:sldMk cId="531639565" sldId="437"/>
            <ac:picMk id="7" creationId="{87CB99A0-F125-1E17-40A1-BCD01E4B7A6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44:47.463" v="372"/>
        <pc:sldMkLst>
          <pc:docMk/>
          <pc:sldMk cId="3551559451" sldId="440"/>
        </pc:sldMkLst>
        <pc:picChg chg="add mod">
          <ac:chgData name="Dominic Ehrmann" userId="6995bea7-8e38-49c8-bd10-bfe45e677c0a" providerId="ADAL" clId="{E99F6EA2-9609-45B4-A2A6-5DD24CD9DEFA}" dt="2026-03-06T15:44:47.463" v="372"/>
          <ac:picMkLst>
            <pc:docMk/>
            <pc:sldMk cId="3551559451" sldId="440"/>
            <ac:picMk id="7" creationId="{13A2CF6B-23D9-2B9F-6712-72AE58E3B5D4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36.048" v="217"/>
        <pc:sldMkLst>
          <pc:docMk/>
          <pc:sldMk cId="3393456306" sldId="442"/>
        </pc:sldMkLst>
        <pc:picChg chg="add mod">
          <ac:chgData name="Dominic Ehrmann" userId="6995bea7-8e38-49c8-bd10-bfe45e677c0a" providerId="ADAL" clId="{E99F6EA2-9609-45B4-A2A6-5DD24CD9DEFA}" dt="2026-03-06T15:35:36.048" v="217"/>
          <ac:picMkLst>
            <pc:docMk/>
            <pc:sldMk cId="3393456306" sldId="442"/>
            <ac:picMk id="7" creationId="{A857739B-98B6-22E6-B3DA-2D9438933099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44.103" v="219"/>
        <pc:sldMkLst>
          <pc:docMk/>
          <pc:sldMk cId="2469984995" sldId="443"/>
        </pc:sldMkLst>
        <pc:picChg chg="add mod">
          <ac:chgData name="Dominic Ehrmann" userId="6995bea7-8e38-49c8-bd10-bfe45e677c0a" providerId="ADAL" clId="{E99F6EA2-9609-45B4-A2A6-5DD24CD9DEFA}" dt="2026-03-06T15:35:44.103" v="219"/>
          <ac:picMkLst>
            <pc:docMk/>
            <pc:sldMk cId="2469984995" sldId="443"/>
            <ac:picMk id="7" creationId="{67A9E076-6E91-1412-23D8-19357A53D2D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55.357" v="221"/>
        <pc:sldMkLst>
          <pc:docMk/>
          <pc:sldMk cId="48997840" sldId="446"/>
        </pc:sldMkLst>
        <pc:picChg chg="add mod">
          <ac:chgData name="Dominic Ehrmann" userId="6995bea7-8e38-49c8-bd10-bfe45e677c0a" providerId="ADAL" clId="{E99F6EA2-9609-45B4-A2A6-5DD24CD9DEFA}" dt="2026-03-06T15:35:55.357" v="221"/>
          <ac:picMkLst>
            <pc:docMk/>
            <pc:sldMk cId="48997840" sldId="446"/>
            <ac:picMk id="7" creationId="{00EA1DC4-067E-9AB4-3915-233847D12F9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5:59.871" v="223"/>
        <pc:sldMkLst>
          <pc:docMk/>
          <pc:sldMk cId="1098160121" sldId="447"/>
        </pc:sldMkLst>
        <pc:picChg chg="add mod">
          <ac:chgData name="Dominic Ehrmann" userId="6995bea7-8e38-49c8-bd10-bfe45e677c0a" providerId="ADAL" clId="{E99F6EA2-9609-45B4-A2A6-5DD24CD9DEFA}" dt="2026-03-06T15:35:59.871" v="223"/>
          <ac:picMkLst>
            <pc:docMk/>
            <pc:sldMk cId="1098160121" sldId="447"/>
            <ac:picMk id="7" creationId="{0E9462E0-CF87-71AA-8800-3F57AD3E2A7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04.524" v="225"/>
        <pc:sldMkLst>
          <pc:docMk/>
          <pc:sldMk cId="839834193" sldId="448"/>
        </pc:sldMkLst>
        <pc:picChg chg="add mod">
          <ac:chgData name="Dominic Ehrmann" userId="6995bea7-8e38-49c8-bd10-bfe45e677c0a" providerId="ADAL" clId="{E99F6EA2-9609-45B4-A2A6-5DD24CD9DEFA}" dt="2026-03-06T15:36:04.524" v="225"/>
          <ac:picMkLst>
            <pc:docMk/>
            <pc:sldMk cId="839834193" sldId="448"/>
            <ac:picMk id="7" creationId="{65D6FC78-4393-344F-DA95-743A3C07C377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10.227" v="227"/>
        <pc:sldMkLst>
          <pc:docMk/>
          <pc:sldMk cId="2458905142" sldId="449"/>
        </pc:sldMkLst>
        <pc:picChg chg="add mod">
          <ac:chgData name="Dominic Ehrmann" userId="6995bea7-8e38-49c8-bd10-bfe45e677c0a" providerId="ADAL" clId="{E99F6EA2-9609-45B4-A2A6-5DD24CD9DEFA}" dt="2026-03-06T15:36:10.227" v="227"/>
          <ac:picMkLst>
            <pc:docMk/>
            <pc:sldMk cId="2458905142" sldId="449"/>
            <ac:picMk id="7" creationId="{5794232B-1CE0-5679-6479-CC1F51403DF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18.405" v="231"/>
        <pc:sldMkLst>
          <pc:docMk/>
          <pc:sldMk cId="1551097598" sldId="450"/>
        </pc:sldMkLst>
        <pc:picChg chg="add mod">
          <ac:chgData name="Dominic Ehrmann" userId="6995bea7-8e38-49c8-bd10-bfe45e677c0a" providerId="ADAL" clId="{E99F6EA2-9609-45B4-A2A6-5DD24CD9DEFA}" dt="2026-03-06T15:36:18.405" v="231"/>
          <ac:picMkLst>
            <pc:docMk/>
            <pc:sldMk cId="1551097598" sldId="450"/>
            <ac:picMk id="6" creationId="{B4918701-A06A-1393-0CAB-341366B25AFC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14.282" v="229"/>
        <pc:sldMkLst>
          <pc:docMk/>
          <pc:sldMk cId="54493222" sldId="451"/>
        </pc:sldMkLst>
        <pc:picChg chg="add mod">
          <ac:chgData name="Dominic Ehrmann" userId="6995bea7-8e38-49c8-bd10-bfe45e677c0a" providerId="ADAL" clId="{E99F6EA2-9609-45B4-A2A6-5DD24CD9DEFA}" dt="2026-03-06T15:36:14.282" v="229"/>
          <ac:picMkLst>
            <pc:docMk/>
            <pc:sldMk cId="54493222" sldId="451"/>
            <ac:picMk id="7" creationId="{EF42A4FA-D174-1E68-92D1-1D6CAEA4D9C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30.614" v="233"/>
        <pc:sldMkLst>
          <pc:docMk/>
          <pc:sldMk cId="2645687128" sldId="453"/>
        </pc:sldMkLst>
        <pc:picChg chg="add mod">
          <ac:chgData name="Dominic Ehrmann" userId="6995bea7-8e38-49c8-bd10-bfe45e677c0a" providerId="ADAL" clId="{E99F6EA2-9609-45B4-A2A6-5DD24CD9DEFA}" dt="2026-03-06T15:36:30.614" v="233"/>
          <ac:picMkLst>
            <pc:docMk/>
            <pc:sldMk cId="2645687128" sldId="453"/>
            <ac:picMk id="8" creationId="{83C0B668-A64F-FCC6-E167-3E69B0ACAA65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53.451" v="240" actId="14100"/>
        <pc:sldMkLst>
          <pc:docMk/>
          <pc:sldMk cId="359585026" sldId="454"/>
        </pc:sldMkLst>
        <pc:picChg chg="add mod">
          <ac:chgData name="Dominic Ehrmann" userId="6995bea7-8e38-49c8-bd10-bfe45e677c0a" providerId="ADAL" clId="{E99F6EA2-9609-45B4-A2A6-5DD24CD9DEFA}" dt="2026-03-06T15:36:53.451" v="240" actId="14100"/>
          <ac:picMkLst>
            <pc:docMk/>
            <pc:sldMk cId="359585026" sldId="454"/>
            <ac:picMk id="6" creationId="{16FD489E-8551-399D-2093-8474BD9EE490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06T15:36:45.487" v="237" actId="14100"/>
        <pc:sldMkLst>
          <pc:docMk/>
          <pc:sldMk cId="3588440494" sldId="457"/>
        </pc:sldMkLst>
        <pc:picChg chg="add mod">
          <ac:chgData name="Dominic Ehrmann" userId="6995bea7-8e38-49c8-bd10-bfe45e677c0a" providerId="ADAL" clId="{E99F6EA2-9609-45B4-A2A6-5DD24CD9DEFA}" dt="2026-03-06T15:36:45.487" v="237" actId="14100"/>
          <ac:picMkLst>
            <pc:docMk/>
            <pc:sldMk cId="3588440494" sldId="457"/>
            <ac:picMk id="6" creationId="{07738D97-1AD1-A9A7-417E-71A05BFCDFB8}"/>
          </ac:picMkLst>
        </pc:picChg>
      </pc:sldChg>
      <pc:sldChg chg="del">
        <pc:chgData name="Dominic Ehrmann" userId="6995bea7-8e38-49c8-bd10-bfe45e677c0a" providerId="ADAL" clId="{E99F6EA2-9609-45B4-A2A6-5DD24CD9DEFA}" dt="2026-03-12T16:44:48.783" v="473" actId="47"/>
        <pc:sldMkLst>
          <pc:docMk/>
          <pc:sldMk cId="401747188" sldId="458"/>
        </pc:sldMkLst>
      </pc:sldChg>
      <pc:sldChg chg="addSp delSp modSp add del mod">
        <pc:chgData name="Dominic Ehrmann" userId="6995bea7-8e38-49c8-bd10-bfe45e677c0a" providerId="ADAL" clId="{E99F6EA2-9609-45B4-A2A6-5DD24CD9DEFA}" dt="2026-03-06T15:30:56.695" v="167" actId="1076"/>
        <pc:sldMkLst>
          <pc:docMk/>
          <pc:sldMk cId="3807075279" sldId="460"/>
        </pc:sldMkLst>
        <pc:picChg chg="add mod">
          <ac:chgData name="Dominic Ehrmann" userId="6995bea7-8e38-49c8-bd10-bfe45e677c0a" providerId="ADAL" clId="{E99F6EA2-9609-45B4-A2A6-5DD24CD9DEFA}" dt="2026-03-06T15:30:56.695" v="167" actId="1076"/>
          <ac:picMkLst>
            <pc:docMk/>
            <pc:sldMk cId="3807075279" sldId="460"/>
            <ac:picMk id="8" creationId="{BCEC6FDA-5DBD-BD80-EFA6-D67FF4495CEA}"/>
          </ac:picMkLst>
        </pc:picChg>
      </pc:sldChg>
      <pc:sldChg chg="addSp delSp modSp add mod">
        <pc:chgData name="Dominic Ehrmann" userId="6995bea7-8e38-49c8-bd10-bfe45e677c0a" providerId="ADAL" clId="{E99F6EA2-9609-45B4-A2A6-5DD24CD9DEFA}" dt="2026-03-06T15:32:57.404" v="196"/>
        <pc:sldMkLst>
          <pc:docMk/>
          <pc:sldMk cId="3533518796" sldId="461"/>
        </pc:sldMkLst>
        <pc:picChg chg="add mod">
          <ac:chgData name="Dominic Ehrmann" userId="6995bea7-8e38-49c8-bd10-bfe45e677c0a" providerId="ADAL" clId="{E99F6EA2-9609-45B4-A2A6-5DD24CD9DEFA}" dt="2026-03-06T15:32:57.404" v="196"/>
          <ac:picMkLst>
            <pc:docMk/>
            <pc:sldMk cId="3533518796" sldId="461"/>
            <ac:picMk id="6" creationId="{67DDC911-545B-75DD-A777-6AA6EE997281}"/>
          </ac:picMkLst>
        </pc:picChg>
      </pc:sldChg>
      <pc:sldChg chg="modSp new mod">
        <pc:chgData name="Dominic Ehrmann" userId="6995bea7-8e38-49c8-bd10-bfe45e677c0a" providerId="ADAL" clId="{E99F6EA2-9609-45B4-A2A6-5DD24CD9DEFA}" dt="2026-03-12T16:45:10.617" v="476" actId="404"/>
        <pc:sldMkLst>
          <pc:docMk/>
          <pc:sldMk cId="1246492910" sldId="462"/>
        </pc:sldMkLst>
        <pc:spChg chg="mod">
          <ac:chgData name="Dominic Ehrmann" userId="6995bea7-8e38-49c8-bd10-bfe45e677c0a" providerId="ADAL" clId="{E99F6EA2-9609-45B4-A2A6-5DD24CD9DEFA}" dt="2026-03-12T16:41:30.588" v="409" actId="20577"/>
          <ac:spMkLst>
            <pc:docMk/>
            <pc:sldMk cId="1246492910" sldId="462"/>
            <ac:spMk id="2" creationId="{E1A5D92D-4DDB-6640-A438-E40FB01AB9B4}"/>
          </ac:spMkLst>
        </pc:spChg>
        <pc:spChg chg="mod">
          <ac:chgData name="Dominic Ehrmann" userId="6995bea7-8e38-49c8-bd10-bfe45e677c0a" providerId="ADAL" clId="{E99F6EA2-9609-45B4-A2A6-5DD24CD9DEFA}" dt="2026-03-12T16:45:10.617" v="476" actId="404"/>
          <ac:spMkLst>
            <pc:docMk/>
            <pc:sldMk cId="1246492910" sldId="462"/>
            <ac:spMk id="3" creationId="{01D7A615-BF6A-A0B5-73E8-0AFB320CCC4D}"/>
          </ac:spMkLst>
        </pc:spChg>
      </pc:sldChg>
      <pc:sldChg chg="new del">
        <pc:chgData name="Dominic Ehrmann" userId="6995bea7-8e38-49c8-bd10-bfe45e677c0a" providerId="ADAL" clId="{E99F6EA2-9609-45B4-A2A6-5DD24CD9DEFA}" dt="2026-03-12T16:42:07.597" v="415" actId="680"/>
        <pc:sldMkLst>
          <pc:docMk/>
          <pc:sldMk cId="2934665504" sldId="463"/>
        </pc:sldMkLst>
      </pc:sldChg>
      <pc:sldChg chg="modSp add mod">
        <pc:chgData name="Dominic Ehrmann" userId="6995bea7-8e38-49c8-bd10-bfe45e677c0a" providerId="ADAL" clId="{E99F6EA2-9609-45B4-A2A6-5DD24CD9DEFA}" dt="2026-03-12T16:42:39.708" v="461" actId="20577"/>
        <pc:sldMkLst>
          <pc:docMk/>
          <pc:sldMk cId="4208357827" sldId="463"/>
        </pc:sldMkLst>
        <pc:spChg chg="mod">
          <ac:chgData name="Dominic Ehrmann" userId="6995bea7-8e38-49c8-bd10-bfe45e677c0a" providerId="ADAL" clId="{E99F6EA2-9609-45B4-A2A6-5DD24CD9DEFA}" dt="2026-03-12T16:42:29.629" v="439" actId="20577"/>
          <ac:spMkLst>
            <pc:docMk/>
            <pc:sldMk cId="4208357827" sldId="463"/>
            <ac:spMk id="2" creationId="{AE2BF3CF-440E-684A-4038-6775AE72A796}"/>
          </ac:spMkLst>
        </pc:spChg>
        <pc:spChg chg="mod">
          <ac:chgData name="Dominic Ehrmann" userId="6995bea7-8e38-49c8-bd10-bfe45e677c0a" providerId="ADAL" clId="{E99F6EA2-9609-45B4-A2A6-5DD24CD9DEFA}" dt="2026-03-12T16:42:39.708" v="461" actId="20577"/>
          <ac:spMkLst>
            <pc:docMk/>
            <pc:sldMk cId="4208357827" sldId="463"/>
            <ac:spMk id="3" creationId="{2036BCD9-7CEC-E271-C310-70022424EB3B}"/>
          </ac:spMkLst>
        </pc:spChg>
      </pc:sldChg>
      <pc:sldMasterChg chg="modSldLayout">
        <pc:chgData name="Dominic Ehrmann" userId="6995bea7-8e38-49c8-bd10-bfe45e677c0a" providerId="ADAL" clId="{E99F6EA2-9609-45B4-A2A6-5DD24CD9DEFA}" dt="2026-03-06T15:32:52.457" v="194" actId="14100"/>
        <pc:sldMasterMkLst>
          <pc:docMk/>
          <pc:sldMasterMk cId="449140047" sldId="2147483648"/>
        </pc:sldMasterMkLst>
        <pc:sldLayoutChg chg="modSp mod">
          <pc:chgData name="Dominic Ehrmann" userId="6995bea7-8e38-49c8-bd10-bfe45e677c0a" providerId="ADAL" clId="{E99F6EA2-9609-45B4-A2A6-5DD24CD9DEFA}" dt="2026-03-06T15:32:52.457" v="194" actId="14100"/>
          <pc:sldLayoutMkLst>
            <pc:docMk/>
            <pc:sldMasterMk cId="449140047" sldId="2147483648"/>
            <pc:sldLayoutMk cId="3746765284" sldId="2147483650"/>
          </pc:sldLayoutMkLst>
          <pc:spChg chg="mod">
            <ac:chgData name="Dominic Ehrmann" userId="6995bea7-8e38-49c8-bd10-bfe45e677c0a" providerId="ADAL" clId="{E99F6EA2-9609-45B4-A2A6-5DD24CD9DEFA}" dt="2026-03-06T15:32:52.457" v="194" actId="14100"/>
            <ac:spMkLst>
              <pc:docMk/>
              <pc:sldMasterMk cId="449140047" sldId="2147483648"/>
              <pc:sldLayoutMk cId="3746765284" sldId="2147483650"/>
              <ac:spMk id="3" creationId="{B548EB39-98DE-41A6-2DF0-65168C842FA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F3606-4216-4726-B3D9-BC36CAD56B5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1022-F4C9-4C08-9A26-633DF5170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50E9-2640-41FD-BD21-2C4AAE29E4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86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9F38-1B45-7110-1E3D-27A34F9B1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F8E528-5BC1-431A-8063-F17ED35DF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368EAA-BD02-D678-751C-5A4BFE1A8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2BF046-EBC5-79E2-47CF-0D869C019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0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17663-224B-A131-E947-8424F620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FC0AB4-FAEC-8CC9-9C0B-2AE2DEC9B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6707A4-C8BA-AD49-17A1-03D817119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24630-79C0-D957-CC08-01C0D97A3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A61B906-BD08-731E-7133-9A2C04FEBEDC}"/>
              </a:ext>
            </a:extLst>
          </p:cNvPr>
          <p:cNvSpPr/>
          <p:nvPr userDrawn="1"/>
        </p:nvSpPr>
        <p:spPr>
          <a:xfrm>
            <a:off x="2366682" y="1255059"/>
            <a:ext cx="7485530" cy="2868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35AFAF-8B63-2E65-1EB2-7C3E507E0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E05190-74EB-CECD-13BB-10F1458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01F9F-507C-0C45-279C-104C0225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3C08BC-696E-A3EA-245A-A272888F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7060D32-3D31-9C71-2D96-843B896B177E}"/>
              </a:ext>
            </a:extLst>
          </p:cNvPr>
          <p:cNvGrpSpPr/>
          <p:nvPr userDrawn="1"/>
        </p:nvGrpSpPr>
        <p:grpSpPr>
          <a:xfrm>
            <a:off x="2423162" y="1333984"/>
            <a:ext cx="7345675" cy="2726355"/>
            <a:chOff x="2423162" y="735666"/>
            <a:chExt cx="7345675" cy="2726355"/>
          </a:xfrm>
        </p:grpSpPr>
        <p:pic>
          <p:nvPicPr>
            <p:cNvPr id="7" name="Grafik 6" descr="Ein Bild, das Symbol, Schrift, Logo, Design enthält.&#10;&#10;Automatisch generierte Beschreibung">
              <a:extLst>
                <a:ext uri="{FF2B5EF4-FFF2-40B4-BE49-F238E27FC236}">
                  <a16:creationId xmlns:a16="http://schemas.microsoft.com/office/drawing/2014/main" id="{5F5F0DC2-3ECB-345D-EDB3-164D288D8F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162" y="895669"/>
              <a:ext cx="7345675" cy="2566352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130738F-2A70-4447-8CDB-EAA6D3C0BB18}"/>
                </a:ext>
              </a:extLst>
            </p:cNvPr>
            <p:cNvSpPr/>
            <p:nvPr userDrawn="1"/>
          </p:nvSpPr>
          <p:spPr>
            <a:xfrm>
              <a:off x="8100060" y="735666"/>
              <a:ext cx="1668777" cy="742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5200">
                  <a:solidFill>
                    <a:srgbClr val="F47A2D"/>
                  </a:solidFill>
                </a:rPr>
                <a:t>2026</a:t>
              </a:r>
              <a:r>
                <a:rPr lang="de-DE" sz="4400">
                  <a:solidFill>
                    <a:srgbClr val="F47A2D"/>
                  </a:solidFill>
                </a:rPr>
                <a:t>  </a:t>
              </a:r>
              <a:endParaRPr lang="en-US">
                <a:solidFill>
                  <a:srgbClr val="F47A2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7176D-F8FF-F958-72CA-D6FDD6EB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00B1F3-E3FE-9CEC-72DF-D103A99E4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FE22E-D9EC-5ED3-B92D-C4EFF24D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A3F9D-A5E1-A0A2-CAD9-C5C6DB39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FDB69-B166-8D5F-8170-2730EFD8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40797A-D57D-BB6D-BB7B-4C787FF5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B5388A-C05A-38FF-8F74-ABB63E49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DCE98-67E6-95CE-7CA9-E42FA264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225275-0A7F-DD29-39D3-D233578F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47FC1B-5EBD-A84C-1B74-F6549FF4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E8941-A7F7-294B-E401-BEF6ACB9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10515600" cy="107576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48EB39-98DE-41A6-2DF0-65168C84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5404"/>
            <a:ext cx="12191999" cy="5452596"/>
          </a:xfrm>
        </p:spPr>
        <p:txBody>
          <a:bodyPr/>
          <a:lstStyle>
            <a:lvl1pPr>
              <a:buFont typeface="Aptos" panose="020B0004020202020204" pitchFamily="34" charset="0"/>
              <a:buChar char="»"/>
              <a:defRPr sz="2400">
                <a:solidFill>
                  <a:schemeClr val="tx2"/>
                </a:solidFill>
              </a:defRPr>
            </a:lvl1pPr>
            <a:lvl2pPr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2pPr>
            <a:lvl3pPr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3pPr>
            <a:lvl4pPr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4pPr>
            <a:lvl5pPr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39D54C-10A6-D7B9-039D-686F691A6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CDCCE-9620-487E-3478-CD03135B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BD676-E069-F8BA-63BA-6CC02960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2DD13-B044-DD19-A85B-EA5AE05B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1E78EB-A8CB-52DB-12D9-F85D5F86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82B88A-B7D7-556E-8797-2E9EFD92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94A602-4FFD-F005-1743-076104DD0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0F5B4-258E-0116-4578-0C181F15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A1CA1-F48A-D581-35FC-9C2FF1A18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B95854-6B26-29C7-7362-F24767597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C59378-4C50-5941-9EA3-B1D937D2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11FDDA-7450-E3DE-6945-7850ED7E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ED11CE-F2FF-A24F-042E-5E101268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7F9FF0-F9B5-FD13-17EB-39D85C207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05AEF-2C9B-52B3-5D18-924D4B9D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F40EB1-AA38-C351-B2EA-093A09333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671569-B86F-2F3A-7BDB-C4D70D97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608932-D4E3-1A7B-05E2-EF93F6546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CA8A56-F18F-C1E0-CB67-A956FBE36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AD0C79-5906-4F64-172F-D2133462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991EB9-6B03-1421-C66A-2CA2FB5E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76355B-4460-A0A5-CC9A-198C7A8A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84E6E6-4060-24E1-C6A1-C55A6FBDA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0F6BA-D8D6-B931-E923-FE60ECA9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4BC119-7415-2222-6BAF-802F614B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64BC25-63BC-10F3-6860-8A292AF0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57B310-6A63-7D29-53B5-ADCAA844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448578-EED3-66C3-C231-2B19DD3E6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209749-2495-6816-5C98-20E1A3B7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A3E05B-1DC9-F058-9442-BBDE9B08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2B0091-2E23-56E8-8C54-3C7DBF04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806D1F-DE7B-FB9F-FF1F-70D84E4F4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8C7E3-E11A-F192-DD45-94EC50C3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ED93D-F871-F8F8-1EE9-472B7342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C352BE-E3BF-FF17-0114-32866DDC6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FC14E5-7633-7E82-C30A-243309D8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ED3A4B-9544-2C86-4754-057EBE4B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BB8048-1F7D-C8F8-350E-0C26BFFD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8A2E4B-0D23-385A-DFD1-366ECD75F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08D01-BF6C-2A6C-5A1F-34720C2D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D05C47-0A97-F036-D109-2C90D5814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4B6AAF-6FF8-4A30-251F-C8917AB49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26E333-18F6-4659-1344-68553684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F8B440-EC09-C82A-22AC-6687D4C1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A12177-2499-637C-1D0A-E07AA8E9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D7EA0B-19FB-D624-EF35-AEBF90D6B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025C88-62C3-0281-FBA8-2E9EAEC0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52363B-410F-B3D0-181F-CBF2207EA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BCBB94-CB69-63A8-1BF2-D0CAEF33B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FB7829-4202-0BEE-581E-C161FA3F2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A9C5B9-4898-3BB2-7738-361B1395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14.xml"/><Relationship Id="rId7" Type="http://schemas.openxmlformats.org/officeDocument/2006/relationships/slide" Target="slide40.xml"/><Relationship Id="rId12" Type="http://schemas.openxmlformats.org/officeDocument/2006/relationships/slide" Target="slide8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81.xml"/><Relationship Id="rId5" Type="http://schemas.openxmlformats.org/officeDocument/2006/relationships/slide" Target="slide27.xml"/><Relationship Id="rId10" Type="http://schemas.openxmlformats.org/officeDocument/2006/relationships/slide" Target="slide70.xml"/><Relationship Id="rId4" Type="http://schemas.openxmlformats.org/officeDocument/2006/relationships/slide" Target="slide19.xml"/><Relationship Id="rId9" Type="http://schemas.openxmlformats.org/officeDocument/2006/relationships/slide" Target="slide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2B5F44-22BD-7E0F-E95B-2FAD45CCB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Healthcare Professionals</a:t>
            </a:r>
          </a:p>
          <a:p>
            <a:r>
              <a:rPr lang="en-US" sz="3600" b="1" dirty="0"/>
              <a:t>DACH + Deutschland</a:t>
            </a:r>
          </a:p>
        </p:txBody>
      </p:sp>
    </p:spTree>
    <p:extLst>
      <p:ext uri="{BB962C8B-B14F-4D97-AF65-F5344CB8AC3E}">
        <p14:creationId xmlns:p14="http://schemas.microsoft.com/office/powerpoint/2010/main" val="290258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21A73-7571-4A1E-9027-F60DE9D4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Mitgliedschaften in Organisationen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FE36D0B-835E-1D15-4E5C-EF00A78875F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9CE1C9-29B6-C411-59D1-9B8B7C0E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1158"/>
            <a:ext cx="10522608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FC5EE-9A46-FFAD-8852-874A56A40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8347E-AF4C-9E39-97EC-22BA91C1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Arbeitsfelder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117973DA-8FFF-95AA-3481-1538A1EF263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3CA3FCD5-62F6-D0EC-2834-0764D241C7BB}"/>
              </a:ext>
            </a:extLst>
          </p:cNvPr>
          <p:cNvSpPr/>
          <p:nvPr/>
        </p:nvSpPr>
        <p:spPr>
          <a:xfrm rot="16200000">
            <a:off x="5421349" y="1787927"/>
            <a:ext cx="3966884" cy="4280528"/>
          </a:xfrm>
          <a:prstGeom prst="trapezoid">
            <a:avLst>
              <a:gd name="adj" fmla="val 7124"/>
            </a:avLst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3CE9D81-F9E0-D791-AF1D-DCC7D99E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41" y="1631279"/>
            <a:ext cx="11351984" cy="52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671F5-7CC7-43EC-CBD7-6CB27111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Arbeitszeit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821E0342-A5CB-F813-E861-D8A9000EAAD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45828-A1C0-495E-5038-F629E4F3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964"/>
            <a:ext cx="12192000" cy="56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5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AC25D-B8EF-EC67-CA13-F396DBF41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BC54F-4FD1-D770-3B2E-BD4F3921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Arbeitszeit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DA3DB77-B547-6BE8-8AE0-23961EE3086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EC6FDA-5DBD-BD80-EFA6-D67FF449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3590" y="1016171"/>
            <a:ext cx="13459179" cy="5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3695D-0787-A01E-3454-D33F57BF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Digitalisierung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780B4C-87A3-C3BD-73DD-319E46A78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Generelle Einstellung</a:t>
            </a:r>
          </a:p>
        </p:txBody>
      </p:sp>
    </p:spTree>
    <p:extLst>
      <p:ext uri="{BB962C8B-B14F-4D97-AF65-F5344CB8AC3E}">
        <p14:creationId xmlns:p14="http://schemas.microsoft.com/office/powerpoint/2010/main" val="316675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90E5A-3A40-70BC-6680-BC0B02E8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Einstellung zur Digitalisierung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0266357-F33D-48AD-DC9C-0603987E933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EF7E0D-0982-2B1D-6AEA-BC9212DE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02" y="1640343"/>
            <a:ext cx="11237396" cy="50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5EDA2-78B8-8A3C-786C-55865843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Entwicklung der Einstellung zur Digitalisierung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9BE4F38-57CF-C432-5557-8BCAF874A73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AB60F97-318D-D227-D779-4BABEAB1B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99" y="1825459"/>
            <a:ext cx="11826801" cy="479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4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098F3-72D4-3313-270B-E25BB59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Anteil der digitalisierbaren Prozesse, </a:t>
            </a:r>
            <a:br>
              <a:rPr lang="de-DE"/>
            </a:br>
            <a:r>
              <a:rPr lang="de-DE"/>
              <a:t>die bereits digitalisiert sind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448A80B5-0B69-F5D5-5D5F-9AA21195A6B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DAECFE-2B02-7DEA-8C74-2D9F2B17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55" y="1406321"/>
            <a:ext cx="10839627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8A5B-AE52-723E-1A82-51137721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2A822-E89D-05EE-B789-62D90DE4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Ausstattung und digitale Möglichkeiten</a:t>
            </a:r>
            <a:br>
              <a:rPr lang="de-DE"/>
            </a:br>
            <a:r>
              <a:rPr lang="de-DE"/>
              <a:t>in der Einrichtung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3908774-F3DC-7D3C-A329-B7B92A76189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A2B93A1-AB04-CD5C-55D5-FEBE398A6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913" y="1567879"/>
            <a:ext cx="10516511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D467E-5AD1-E318-3E0D-B005728E2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22ADE-52DA-A5CB-A764-F2C39094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Diabetes-Technologie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97EB15-4D7F-5830-87FC-86C72B2AF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Nutzung</a:t>
            </a:r>
          </a:p>
          <a:p>
            <a:r>
              <a:rPr lang="de-DE"/>
              <a:t>Belastungen</a:t>
            </a:r>
          </a:p>
        </p:txBody>
      </p:sp>
    </p:spTree>
    <p:extLst>
      <p:ext uri="{BB962C8B-B14F-4D97-AF65-F5344CB8AC3E}">
        <p14:creationId xmlns:p14="http://schemas.microsoft.com/office/powerpoint/2010/main" val="342060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4F775-11D4-C6D0-8DDF-1E06F218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65" y="204461"/>
            <a:ext cx="10515600" cy="1325563"/>
          </a:xfrm>
        </p:spPr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Vielen Dank an unsere Kooperationspartner!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A860BF3-9BC1-F498-08C7-3EEABCF2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67" y="2923571"/>
            <a:ext cx="2532371" cy="9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RTSEITE - BVND">
            <a:extLst>
              <a:ext uri="{FF2B5EF4-FFF2-40B4-BE49-F238E27FC236}">
                <a16:creationId xmlns:a16="http://schemas.microsoft.com/office/drawing/2014/main" id="{8CC80EDD-5672-8E59-7AFB-66E3082C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5" y="3135513"/>
            <a:ext cx="2272958" cy="3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chweizerische Diabetesgesellschaft">
            <a:extLst>
              <a:ext uri="{FF2B5EF4-FFF2-40B4-BE49-F238E27FC236}">
                <a16:creationId xmlns:a16="http://schemas.microsoft.com/office/drawing/2014/main" id="{62F1AB36-DF42-5139-F9F1-A0BF20E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20" y="1407523"/>
            <a:ext cx="2247871" cy="7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ÖDG: Forschungsprojekt zu Diabetes und Covid-19 | HybridForms">
            <a:extLst>
              <a:ext uri="{FF2B5EF4-FFF2-40B4-BE49-F238E27FC236}">
                <a16:creationId xmlns:a16="http://schemas.microsoft.com/office/drawing/2014/main" id="{F0D23794-8B64-F5F8-3CCA-81EEFE6B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23" y="1529724"/>
            <a:ext cx="3291425" cy="4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MC e. V. | VDBD Logo - BMC e. V.">
            <a:extLst>
              <a:ext uri="{FF2B5EF4-FFF2-40B4-BE49-F238E27FC236}">
                <a16:creationId xmlns:a16="http://schemas.microsoft.com/office/drawing/2014/main" id="{D15CEE12-56D9-97CA-2341-1CC932E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96" y="4059962"/>
            <a:ext cx="1685228" cy="6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abetesDE - Deutsche Diabetes-Hilfe | Stark für Millionen">
            <a:extLst>
              <a:ext uri="{FF2B5EF4-FFF2-40B4-BE49-F238E27FC236}">
                <a16:creationId xmlns:a16="http://schemas.microsoft.com/office/drawing/2014/main" id="{C895B034-6FBB-9B01-05C9-3C0A0C83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5" y="1571548"/>
            <a:ext cx="1983361" cy="4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Windiab Logo">
            <a:extLst>
              <a:ext uri="{FF2B5EF4-FFF2-40B4-BE49-F238E27FC236}">
                <a16:creationId xmlns:a16="http://schemas.microsoft.com/office/drawing/2014/main" id="{135FD408-7D18-65E2-3519-BBC5CFBD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6" y="3194855"/>
            <a:ext cx="1756066" cy="5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E730FA-3B34-22F4-886F-C8BCFCC99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4162" y="5362344"/>
            <a:ext cx="2275062" cy="765186"/>
          </a:xfrm>
          <a:prstGeom prst="rect">
            <a:avLst/>
          </a:prstGeom>
        </p:spPr>
      </p:pic>
      <p:pic>
        <p:nvPicPr>
          <p:cNvPr id="16" name="Picture 2" descr="Diabetes Center Berne">
            <a:extLst>
              <a:ext uri="{FF2B5EF4-FFF2-40B4-BE49-F238E27FC236}">
                <a16:creationId xmlns:a16="http://schemas.microsoft.com/office/drawing/2014/main" id="{A6EEF5D1-6381-2C38-3F94-AF50F1BD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60" y="5146777"/>
            <a:ext cx="1894889" cy="9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C8D92F-40A2-C44E-B207-C3864FA50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0072" y="3063512"/>
            <a:ext cx="1406016" cy="6767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6506BED-7C5E-FA15-4FE2-B2F058342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504" y="3888256"/>
            <a:ext cx="1430447" cy="95061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519130-CBD3-BA6C-D19F-298219043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5266" y="5275409"/>
            <a:ext cx="1278217" cy="832047"/>
          </a:xfrm>
          <a:prstGeom prst="rect">
            <a:avLst/>
          </a:prstGeom>
        </p:spPr>
      </p:pic>
      <p:pic>
        <p:nvPicPr>
          <p:cNvPr id="23" name="Grafik 22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57D5FE63-99A0-6160-1032-9FDAE8E57D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5" y="5333221"/>
            <a:ext cx="1303086" cy="4277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732DF0E-6E79-63B5-9CBA-98173B6366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7888" y="3982132"/>
            <a:ext cx="1269383" cy="11152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52F82B-2A6E-97C7-7A14-8C01D5B72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2963" y="3851379"/>
            <a:ext cx="1428750" cy="13049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1F5DADB-F2B5-04AB-FEB3-6E9C4961F5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8235" y="2296410"/>
            <a:ext cx="2386605" cy="59195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4A89742-CA16-39E7-4450-E275EC82F5F4}"/>
              </a:ext>
            </a:extLst>
          </p:cNvPr>
          <p:cNvCxnSpPr/>
          <p:nvPr/>
        </p:nvCxnSpPr>
        <p:spPr>
          <a:xfrm>
            <a:off x="9380220" y="1571548"/>
            <a:ext cx="0" cy="48062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Ein Bild, das Schrift, Logo, Symbol, Grafiken enthält.&#10;&#10;Automatisch generierte Beschreibung">
            <a:extLst>
              <a:ext uri="{FF2B5EF4-FFF2-40B4-BE49-F238E27FC236}">
                <a16:creationId xmlns:a16="http://schemas.microsoft.com/office/drawing/2014/main" id="{44C06A8D-DBDD-3C6B-2D80-7C6CB4B474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22" y="4631008"/>
            <a:ext cx="1165853" cy="605697"/>
          </a:xfrm>
          <a:prstGeom prst="rect">
            <a:avLst/>
          </a:prstGeom>
        </p:spPr>
      </p:pic>
      <p:pic>
        <p:nvPicPr>
          <p:cNvPr id="22" name="Grafik 21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4634733B-BB73-D6EC-F984-379BDB655C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64" y="2452327"/>
            <a:ext cx="1855937" cy="617058"/>
          </a:xfrm>
          <a:prstGeom prst="rect">
            <a:avLst/>
          </a:prstGeom>
        </p:spPr>
      </p:pic>
      <p:pic>
        <p:nvPicPr>
          <p:cNvPr id="24" name="Picture 4" descr="Einzelnverpackte Contour Next Sensoren">
            <a:extLst>
              <a:ext uri="{FF2B5EF4-FFF2-40B4-BE49-F238E27FC236}">
                <a16:creationId xmlns:a16="http://schemas.microsoft.com/office/drawing/2014/main" id="{505D5902-35C5-E4FA-8904-538E8EA7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42" y="1806107"/>
            <a:ext cx="2110763" cy="7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25551F8-65A5-FFEC-AF47-FE4CA038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81" y="1332048"/>
            <a:ext cx="1708275" cy="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harmacy Podcast | Omnipod">
            <a:extLst>
              <a:ext uri="{FF2B5EF4-FFF2-40B4-BE49-F238E27FC236}">
                <a16:creationId xmlns:a16="http://schemas.microsoft.com/office/drawing/2014/main" id="{EAF2708B-7F54-28D2-CCC1-5D24F26B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11" y="3461055"/>
            <a:ext cx="1915045" cy="12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anofi-Aventis Deutschland GmbH - FFMöglichmacher">
            <a:extLst>
              <a:ext uri="{FF2B5EF4-FFF2-40B4-BE49-F238E27FC236}">
                <a16:creationId xmlns:a16="http://schemas.microsoft.com/office/drawing/2014/main" id="{0CBF1A7A-9AA4-E392-8DE1-44F7C6EF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33" y="5131190"/>
            <a:ext cx="1817023" cy="8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709800-BD39-3588-D2BA-F70D7EF3CA5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30818" y="5969198"/>
            <a:ext cx="1807021" cy="46848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49280AF-1133-F92B-DA89-FFD0D0287B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31" y="3214766"/>
            <a:ext cx="2672994" cy="1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D8F19-9EDF-AE9D-6019-10DA8E3CA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14A02-C273-1D66-5CD7-8782812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Anteil der Menschen mit Typ-1-Diabetes mit </a:t>
            </a:r>
            <a:br>
              <a:rPr lang="de-DE"/>
            </a:br>
            <a:r>
              <a:rPr lang="de-DE"/>
              <a:t>Diabetes-Technologien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891C9CE-42A9-BE02-D89C-CE2884244AF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7DDC911-545B-75DD-A777-6AA6EE997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71" y="1796498"/>
            <a:ext cx="12016257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D6321-0B4F-3E33-1305-DA41FFE6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Verlauf: Anteil der Menschen mit Typ-1-Diabetes </a:t>
            </a:r>
            <a:br>
              <a:rPr lang="de-DE"/>
            </a:br>
            <a:r>
              <a:rPr lang="de-DE"/>
              <a:t>mit Diabetes-Technologien in Deutschland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678C8E8-D72F-3ADF-1EA6-DB871D3F494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AFE0697-9ECF-DD98-DF99-2F3A2F6BA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86" y="1698171"/>
            <a:ext cx="11731428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BCE96-EC4D-6046-DF8D-A0D816CCD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E6C1E-2D07-CB0A-437C-B618F710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Anteil der Menschen mit Typ-1-Diabetes mit </a:t>
            </a:r>
            <a:br>
              <a:rPr lang="de-DE"/>
            </a:br>
            <a:r>
              <a:rPr lang="de-DE"/>
              <a:t>Diabetes-Technologien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E8AE9BB-D4B0-4C7A-A47D-A479188F84E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1B6D126-D53B-C31D-FEDF-B69846411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71" y="1796498"/>
            <a:ext cx="12016257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210F2-E745-E0FA-D050-4F03D2B0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Anteil der Menschen mit Typ-2-Diabetes mit </a:t>
            </a:r>
            <a:br>
              <a:rPr lang="de-DE"/>
            </a:br>
            <a:r>
              <a:rPr lang="de-DE"/>
              <a:t>Diabetes-Technologien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82DD053-1D6F-E9A2-A86E-6CE2D2C33AD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3181171-F51A-1A73-8E45-44FB99179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5" y="1796498"/>
            <a:ext cx="12101609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7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8ED65-8D36-0F60-F07D-F165F439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EC8B4-BAC1-2F37-5947-F77A06EF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Anteil der Menschen mit Typ-2-Diabetes mit </a:t>
            </a:r>
            <a:br>
              <a:rPr lang="de-DE"/>
            </a:br>
            <a:r>
              <a:rPr lang="de-DE"/>
              <a:t>Diabetes-Technologien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87E4BCF-431D-9D34-54C5-3129E8ECA1E5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F9F8A00-2C95-0E26-5E68-B6A9BBFF7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5" y="1796498"/>
            <a:ext cx="12101609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E729-FAB5-E8F7-5DE9-94900F5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Diabetesbezogene Belastungen und </a:t>
            </a:r>
            <a:br>
              <a:rPr lang="de-DE"/>
            </a:br>
            <a:r>
              <a:rPr lang="de-DE"/>
              <a:t>Diabetestechnologien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D70AD5F-4090-2FF4-4584-5BB01D1A901A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75204A-71AF-5FE1-3DBE-C8B74B91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44" y="1671520"/>
            <a:ext cx="10516511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09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4F4D1-30F3-CD25-5045-F444779F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Verlauf: Diabetesbezogene Belastungen und </a:t>
            </a:r>
            <a:br>
              <a:rPr lang="de-DE"/>
            </a:br>
            <a:r>
              <a:rPr lang="de-DE"/>
              <a:t>Diabetestechnologien in Deutschland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2768FCE-AEF6-A44E-A1DA-36B5D37F5E6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014E56E-1A41-2CF3-7204-4901BB7BB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44" y="1671520"/>
            <a:ext cx="10516511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4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61E23-AF9D-5B11-D6B0-FF5F5829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0D61E-4BBB-0EB9-A8C7-5D98E0B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Indikation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913FA4-73DD-ADC9-962A-F3B7987B9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Diabetes-Technologie</a:t>
            </a:r>
          </a:p>
        </p:txBody>
      </p:sp>
    </p:spTree>
    <p:extLst>
      <p:ext uri="{BB962C8B-B14F-4D97-AF65-F5344CB8AC3E}">
        <p14:creationId xmlns:p14="http://schemas.microsoft.com/office/powerpoint/2010/main" val="366505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CA5CC-81CA-05DF-CDB9-A95CE89A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Indikation für AID-Systeme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3AA7B68-C033-87F1-B49E-3ED7BBEF3B7A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857739B-98B6-22E6-B3DA-2D9438933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415465"/>
            <a:ext cx="10510415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5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EBFC-B630-726D-41D3-448F5323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Indikation für AID-Systeme im Verlauf</a:t>
            </a:r>
            <a:br>
              <a:rPr lang="de-DE"/>
            </a:br>
            <a:r>
              <a:rPr lang="de-DE"/>
              <a:t>in Deutschland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E8D2E94-2A75-3D7A-02F8-FE640DE90A2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7A9E076-6E91-1412-23D8-19357A53D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15465"/>
            <a:ext cx="11729721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5D92D-4DDB-6640-A438-E40FB01A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7A615-BF6A-A0B5-73E8-0AFB320C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04"/>
            <a:ext cx="11353799" cy="545259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Durch Klick auf das Thema, gelangen Sie direkt zu den Folien</a:t>
            </a:r>
          </a:p>
          <a:p>
            <a:r>
              <a:rPr lang="de-DE" sz="2000" dirty="0">
                <a:hlinkClick r:id="rId2" action="ppaction://hlinksldjump"/>
              </a:rPr>
              <a:t>Stichprobenbeschreibung</a:t>
            </a:r>
            <a:endParaRPr lang="de-DE" sz="2000" dirty="0"/>
          </a:p>
          <a:p>
            <a:r>
              <a:rPr lang="de-DE" sz="2000" dirty="0">
                <a:hlinkClick r:id="rId3" action="ppaction://hlinksldjump"/>
              </a:rPr>
              <a:t>Digitalisierung</a:t>
            </a:r>
            <a:endParaRPr lang="de-DE" sz="2000" dirty="0"/>
          </a:p>
          <a:p>
            <a:r>
              <a:rPr lang="de-DE" sz="2000" dirty="0">
                <a:hlinkClick r:id="rId4" action="ppaction://hlinksldjump"/>
              </a:rPr>
              <a:t>Diabetes-Technologie</a:t>
            </a:r>
            <a:endParaRPr lang="de-DE" sz="2000" dirty="0"/>
          </a:p>
          <a:p>
            <a:r>
              <a:rPr lang="de-DE" sz="2000" dirty="0">
                <a:hlinkClick r:id="rId5" action="ppaction://hlinksldjump"/>
              </a:rPr>
              <a:t>Indikation</a:t>
            </a:r>
            <a:endParaRPr lang="de-DE" sz="2000" dirty="0"/>
          </a:p>
          <a:p>
            <a:r>
              <a:rPr lang="de-DE" sz="2000" dirty="0">
                <a:hlinkClick r:id="rId6" action="ppaction://hlinksldjump"/>
              </a:rPr>
              <a:t>Zugang zu Diabetes-Technologien</a:t>
            </a:r>
            <a:endParaRPr lang="de-DE" sz="2000" dirty="0"/>
          </a:p>
          <a:p>
            <a:r>
              <a:rPr lang="de-DE" sz="2000" dirty="0">
                <a:hlinkClick r:id="rId7" action="ppaction://hlinksldjump"/>
              </a:rPr>
              <a:t>Bedeutsamkeiten</a:t>
            </a:r>
            <a:endParaRPr lang="de-DE" sz="2000" dirty="0"/>
          </a:p>
          <a:p>
            <a:r>
              <a:rPr lang="de-DE" sz="2000" dirty="0">
                <a:hlinkClick r:id="rId8" action="ppaction://hlinksldjump"/>
              </a:rPr>
              <a:t>Innovationen</a:t>
            </a:r>
            <a:endParaRPr lang="de-DE" sz="2000" dirty="0"/>
          </a:p>
          <a:p>
            <a:r>
              <a:rPr lang="de-DE" sz="2000" dirty="0">
                <a:hlinkClick r:id="rId9" action="ppaction://hlinksldjump"/>
              </a:rPr>
              <a:t>AID</a:t>
            </a:r>
            <a:endParaRPr lang="de-DE" sz="2000" dirty="0"/>
          </a:p>
          <a:p>
            <a:r>
              <a:rPr lang="de-DE" sz="2000" dirty="0">
                <a:hlinkClick r:id="rId10" action="ppaction://hlinksldjump"/>
              </a:rPr>
              <a:t>CGM</a:t>
            </a:r>
            <a:endParaRPr lang="de-DE" sz="2000" dirty="0"/>
          </a:p>
          <a:p>
            <a:r>
              <a:rPr lang="de-DE" sz="2000" dirty="0">
                <a:hlinkClick r:id="rId11" action="ppaction://hlinksldjump"/>
              </a:rPr>
              <a:t>Smart-Pens</a:t>
            </a:r>
            <a:endParaRPr lang="de-DE" sz="2000" dirty="0"/>
          </a:p>
          <a:p>
            <a:r>
              <a:rPr lang="de-DE" sz="2000" dirty="0">
                <a:hlinkClick r:id="rId12" action="ppaction://hlinksldjump"/>
              </a:rPr>
              <a:t>Online-Video-Schulung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92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F055A-2097-35FD-F7F7-1765BFB5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Indikation für CGM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6474C74-51FE-57B7-2932-BCB46E18387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0EA1DC4-067E-9AB4-3915-233847D12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15465"/>
            <a:ext cx="11729721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4831-F7C7-3D29-4A93-FE025FF1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Indikation für CGM im Verlauf</a:t>
            </a:r>
            <a:br>
              <a:rPr lang="de-DE"/>
            </a:br>
            <a:r>
              <a:rPr lang="de-DE"/>
              <a:t>in Deutschland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52C31B3-F406-DD70-2410-253CE824384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E9462E0-CF87-71AA-8800-3F57AD3E2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30707"/>
            <a:ext cx="11729721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0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02CD-06A0-E396-6127-BB3D1B060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8CE86-694E-55D2-8373-8BF1D08A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Indikation für Smart-Pens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B1BDC5E-F633-84C8-B456-B6D913ED73F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5D6FC78-4393-344F-DA95-743A3C07C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415465"/>
            <a:ext cx="10510415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4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CFE1B-C6AB-0F26-0932-A734DB42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Indikation für Smart-Pens im Verlauf</a:t>
            </a:r>
            <a:br>
              <a:rPr lang="de-DE"/>
            </a:br>
            <a:r>
              <a:rPr lang="de-DE"/>
              <a:t>in Deutschland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E50038C-8EF3-2BC1-914C-2EA3AB0CB13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794232B-1CE0-5679-6479-CC1F51403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30707"/>
            <a:ext cx="11729721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5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93B0A-83C4-88CC-3D0A-C4E74AE0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BFE24-DE5F-F4E2-9755-D25305AA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Indikation für Diabetes-Apps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26EF4B3-2BA4-078D-99CA-F5290F4E38E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F42A4FA-D174-1E68-92D1-1D6CAEA4D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15465"/>
            <a:ext cx="11729721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4603-EED7-B273-1E46-0F094C0E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8996E-65B8-7CF9-7D4A-394AA950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Indikation für Diabetes-Apps im Verlauf</a:t>
            </a:r>
            <a:br>
              <a:rPr lang="de-DE"/>
            </a:br>
            <a:r>
              <a:rPr lang="de-DE"/>
              <a:t>in Deutschland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245EF82-18CE-F768-3E2A-AB2F350EA7C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4918701-A06A-1393-0CAB-341366B25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30707"/>
            <a:ext cx="11729721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97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4A546-96E9-A58D-FCE5-E8E17052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Zugang zu Diabetes-Technologien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B568EF-5E12-6D0B-E87D-0F3D1E205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Barrieren</a:t>
            </a:r>
          </a:p>
        </p:txBody>
      </p:sp>
    </p:spTree>
    <p:extLst>
      <p:ext uri="{BB962C8B-B14F-4D97-AF65-F5344CB8AC3E}">
        <p14:creationId xmlns:p14="http://schemas.microsoft.com/office/powerpoint/2010/main" val="1306401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5B831-E6AE-9DD6-553E-E80F016F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Barrierefreier Zugang zu Diabetes-Technologien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5BEC4F9-6822-F7E2-66A6-77F9136F9F5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3C0B668-A64F-FCC6-E167-3E69B0ACA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9" y="1421562"/>
            <a:ext cx="11729721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87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67AD8-C32D-BE9A-4E7E-C96072DE6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23261-344A-1EAF-B63F-3BDA412E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Barrieren für den Zugang zu </a:t>
            </a:r>
            <a:br>
              <a:rPr lang="de-DE"/>
            </a:br>
            <a:r>
              <a:rPr lang="de-DE"/>
              <a:t>Diabetes-Technologien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FB8AA83-A92A-72B7-0810-3BB3F00DA33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738D97-1AD1-A9A7-417E-71A05BFCD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3880" y="1161257"/>
            <a:ext cx="12044545" cy="5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91F24-9A21-60D6-CF54-E2CA4FC4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Barrieren für den Zugang zu </a:t>
            </a:r>
            <a:br>
              <a:rPr lang="de-DE"/>
            </a:br>
            <a:r>
              <a:rPr lang="de-DE"/>
              <a:t>Diabetes-Technologien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AEBCAD0-CBAB-946A-4764-FD247F391A1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6FD489E-8551-399D-2093-8474BD9EE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" y="1308847"/>
            <a:ext cx="11959949" cy="55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B3A0-C3E5-0833-22A6-0573A7307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BF3CF-440E-684A-4038-6775AE72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Stichprobenbeschreibung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36BCD9-7CEC-E271-C310-70022424E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357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4D5E-30D3-E5CD-4DBE-872467241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575BE-6F0D-6097-31BD-80C3F498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Bedeutsamkeiten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6E8338-C495-638C-4722-4228AA399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512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D003E-4089-C179-25B1-CA9E9EE2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E7C63-D97A-D4F8-1C31-69BF3290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Bedeutsamkeiten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1352931-BDBB-00FC-2F47-3458EFAF703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DFA291C-8471-A477-11C4-92B553F7B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55" y="1161256"/>
            <a:ext cx="11466600" cy="5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49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7506D-805C-ADC1-A19D-BBA1B5CC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Bedeutsamkeiten im Laufe der Zeit:</a:t>
            </a:r>
            <a:br>
              <a:rPr lang="de-DE"/>
            </a:br>
            <a:r>
              <a:rPr lang="de-DE"/>
              <a:t>Therapieformen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84BFA08-847E-1F0A-99E2-6497C26915A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70D5FDA-E8A2-AC7D-DB29-A7E9AE2A5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58" y="1308847"/>
            <a:ext cx="11034083" cy="53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21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9F77-2FD0-D57C-A680-3A56B7C6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A25E4-1E03-A564-5019-B00AB7CA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Bedeutsamkeiten im Laufe der Zeit:</a:t>
            </a:r>
            <a:br>
              <a:rPr lang="de-DE"/>
            </a:br>
            <a:r>
              <a:rPr lang="de-DE"/>
              <a:t>Digitale Angebote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89BCC4C-8D78-6A6C-5ADB-E9FDE066F49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2A31649-A6F4-EB34-3160-48F7FFBAD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156" y="1308847"/>
            <a:ext cx="11027687" cy="53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1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98D9E-7836-0CC6-A4BB-971C54BFC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0AE0E-7EF6-748E-2A6C-DD2E64C7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Innovationen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7840F6-CE86-0C5C-1493-D38E63481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Ketonmessung</a:t>
            </a:r>
            <a:r>
              <a:rPr lang="de-DE"/>
              <a:t> | GLP-1 | Screening | KI</a:t>
            </a:r>
          </a:p>
        </p:txBody>
      </p:sp>
    </p:spTree>
    <p:extLst>
      <p:ext uri="{BB962C8B-B14F-4D97-AF65-F5344CB8AC3E}">
        <p14:creationId xmlns:p14="http://schemas.microsoft.com/office/powerpoint/2010/main" val="4008137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6BF4A-002C-627D-3930-C513CF0D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Keton-Monitoring als Sicherheitsaspekt für </a:t>
            </a:r>
            <a:br>
              <a:rPr lang="de-DE"/>
            </a:br>
            <a:r>
              <a:rPr lang="de-DE"/>
              <a:t>SGLT-2 Therapie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43FE405-7839-BC06-D64C-03ADEE6962FC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3D49FB1-8DFD-BDC9-F428-46AEAEDAD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" y="1404938"/>
            <a:ext cx="12184938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6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E44A9-9250-67D8-D37E-17123C9DD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A7751-B83F-F15B-5DEB-27343BD4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GLP-1 für Typ-1-Diabetes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20AC41C-66D6-8BBD-CE92-414CB532AA4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478C5E9-D190-8A15-EC30-538B00CFD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13" y="1668471"/>
            <a:ext cx="10583573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2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F86E1-3301-19A4-BF79-2C893531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Antiköper-Screening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13396E4-C274-2278-7BDD-BE8563D3620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35113401-7C4D-5CDD-5034-F18F059B0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8674"/>
            <a:ext cx="12192000" cy="51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64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B278-1519-EB4F-7EF7-692E84E65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7E293-8ABD-D355-9084-FE426168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Antiköper-Screening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BCD392C-C6B6-0115-CD0A-DB24CC0A139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5D43D862-C3E9-5AB7-AA92-E6C72DE32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8674"/>
            <a:ext cx="12192000" cy="51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2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1088A-226F-67D1-DD49-1E5E3805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Künstliche Intelligenz für die Diabetes-Therapie:</a:t>
            </a:r>
            <a:br>
              <a:rPr lang="de-DE"/>
            </a:br>
            <a:r>
              <a:rPr lang="de-DE"/>
              <a:t>Nutzung und Vertrauen 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DE3EE3F6-2B77-1FE1-B11B-E0DDBFC4E44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84B084-0DD5-A427-A658-BAA86315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688"/>
            <a:ext cx="12192000" cy="52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9F879-403B-7AD9-E9F3-A4AA0A41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DACH Region (N=774)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D2C162-1B51-4728-D42B-46E1C54E71A3}"/>
              </a:ext>
            </a:extLst>
          </p:cNvPr>
          <p:cNvSpPr txBox="1"/>
          <p:nvPr/>
        </p:nvSpPr>
        <p:spPr>
          <a:xfrm rot="5400000">
            <a:off x="1392860" y="5929802"/>
            <a:ext cx="71974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8,2%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34D7463-F001-99C2-A749-C7BE6DAB1D8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55692C7-55E9-3FE7-A467-F6AA9539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6" y="-1711341"/>
            <a:ext cx="10744200" cy="9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4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BCB03-9B8A-8A42-376A-2372A3F1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4CBF2-3759-363A-429D-CBF49662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4D604D-7099-057D-AD71-AE2DE9F77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229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15CE-A27C-5EFA-C789-5875F4BC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Dauer in Stunden, bis ein AID-User </a:t>
            </a:r>
            <a:br>
              <a:rPr lang="de-DE"/>
            </a:br>
            <a:r>
              <a:rPr lang="de-DE"/>
              <a:t>selbstständig mit dem System zurechtkommt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DB2BCFF3-F90F-AF5E-2212-96824380C83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D9C6793-0FA9-A3B6-AA87-9746CE336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7" y="1447800"/>
            <a:ext cx="1208730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8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C9738-BFCF-1E74-2C99-585726C3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Dauer der Sprechstunden pro Patient</a:t>
            </a:r>
            <a:br>
              <a:rPr lang="de-DE"/>
            </a:br>
            <a:r>
              <a:rPr lang="de-DE" sz="2400"/>
              <a:t>(in Minuten)</a:t>
            </a:r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A1DB131-C0A3-1BD2-DC1A-763A11F846C9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F1962A-739D-0B92-708A-6924FC3E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810"/>
            <a:ext cx="12192000" cy="51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2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CCE18-E22C-7DF1-9858-912678E3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Auswirkungen von AID: Sprechstundentermine</a:t>
            </a:r>
            <a:br>
              <a:rPr lang="de-DE"/>
            </a:br>
            <a:r>
              <a:rPr lang="de-DE" sz="2400"/>
              <a:t>(Aufgrund der AID-Nutzung, …)</a:t>
            </a:r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8595575-99AA-37BF-7C8A-03BE904A5D6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B9C7D51-CA94-320E-C9DD-45084CE7E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430" y="1404938"/>
            <a:ext cx="10269139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7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DBA3C-1002-E863-625A-658A908D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CCC17-A09F-FC1D-246F-51F4C6BB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Auswirkungen von AID: Sprechstundentermine</a:t>
            </a:r>
            <a:br>
              <a:rPr lang="de-DE"/>
            </a:br>
            <a:r>
              <a:rPr lang="de-DE" sz="2400"/>
              <a:t>(Aufgrund der AID-Nutzung, …)</a:t>
            </a:r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FA3EFED-FF09-C7DF-A02B-96E0A97B3D4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08CC7CE-0739-95C3-4623-FC932C24A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18" y="1415465"/>
            <a:ext cx="11479763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D523A-6CD7-168D-AE08-8723F21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Auswirkungen von AID: </a:t>
            </a:r>
            <a:br>
              <a:rPr lang="de-DE"/>
            </a:br>
            <a:r>
              <a:rPr lang="de-DE"/>
              <a:t>Lebensqualität PWD + Arbeitslast HCP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F1C4DBF-3AD8-A5C8-454A-88EDFE5B7D5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7A3982-895E-EEAE-5E07-858F74F2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0" y="1308847"/>
            <a:ext cx="11528535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93201-31F7-3EE7-6D6D-73CC23D9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Erwartete zukünftige Nutzung von AID-Systemen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71BDFF3-EA02-4FDE-F428-B1649DC4906B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D8854225-1CDF-45AA-38BC-52DC8B9B2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44" y="1561782"/>
            <a:ext cx="1051651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4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16DC-182C-2E3D-4FE6-F67E1308D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09DDE-9F21-5213-4450-5CB81598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Erwartete zukünftige Nutzung von AID-Systemen:</a:t>
            </a:r>
            <a:br>
              <a:rPr lang="de-DE"/>
            </a:br>
            <a:r>
              <a:rPr lang="de-DE"/>
              <a:t>Vergleich mit letztem Jahr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C6D7C56-3074-50BC-A05F-DA557ED7CFA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267696A4-7FF8-EDB6-DE16-CBAE3CED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476" y="1561782"/>
            <a:ext cx="1080304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4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2C195-3FB7-64EA-8BD4-6AC0F8B1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AID in der Praxis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5C208C3-66DB-36FE-EDFD-2B2C43BB3F8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FDF763A-909B-6925-F70C-27B1CB31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44" y="1567879"/>
            <a:ext cx="10516511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584FB-11CF-69FC-6BB3-C7737671B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B0E06-7452-B765-B31D-3423E930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AID in der Praxis:</a:t>
            </a:r>
            <a:br>
              <a:rPr lang="de-DE"/>
            </a:br>
            <a:r>
              <a:rPr lang="de-DE"/>
              <a:t>Vergleich zu letztem Jahr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15F3B8E-893B-2B79-F2CD-19667438F73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6253665-332E-E604-4D1D-C56928485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44" y="1567879"/>
            <a:ext cx="10516511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BA508-3530-285B-FBD6-F6CEF5FC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Berufsgruppen in Deutschland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AD03D913-EB21-1001-B4D4-197E1442A5C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32BF57-4C83-2E24-CCB5-8BFA837D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65" y="1308847"/>
            <a:ext cx="11600269" cy="47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0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E2443-B784-297E-605D-3B81EC06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Verlauf: AID in der Praxis in Deutschland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94700B6-467F-679C-9519-23DF9641028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FC9779A-78CF-A845-89C9-F19412C80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44" y="1567879"/>
            <a:ext cx="10516511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9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E34B4-356F-F037-0960-626E09EE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97565-94BD-CB1C-1332-CE584198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Vergleich mit letztem Jahr: Gründe, warum Menschen </a:t>
            </a:r>
            <a:br>
              <a:rPr lang="de-DE"/>
            </a:br>
            <a:r>
              <a:rPr lang="de-DE"/>
              <a:t>mit einem AID </a:t>
            </a:r>
            <a:r>
              <a:rPr lang="de-DE" u="sng"/>
              <a:t>nicht gut zurechtkommen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40A485F-0245-C509-8E7E-6BF7310047D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ACC536A-7951-1631-3788-1129A3BFB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473382"/>
            <a:ext cx="10510415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4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0D9D6-B77B-F23E-A9A1-4F31E730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59885-035B-BF63-A606-1768414B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Gründe, warum Menschen mit einem AID</a:t>
            </a:r>
            <a:br>
              <a:rPr lang="de-DE"/>
            </a:br>
            <a:r>
              <a:rPr lang="de-DE" u="sng"/>
              <a:t>nicht gut zurechtkommen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81C3502-7753-D1E0-BAE3-DA2B5148AAA6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AF67B33-04E9-493E-E341-14A4F58D3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473382"/>
            <a:ext cx="10510415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2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23018-0C06-BE95-C136-D0328D068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1452D-7012-EDF0-61CC-5E032D61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Gründe, warum Menschen mit einem AID</a:t>
            </a:r>
            <a:br>
              <a:rPr lang="de-DE"/>
            </a:br>
            <a:r>
              <a:rPr lang="de-DE" u="sng"/>
              <a:t>nicht gut zurechtkommen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A7CD153-C9D0-CF76-52CA-79E452BD39D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CFD1716-D211-6414-0336-1D7F35C0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473382"/>
            <a:ext cx="10510415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6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7212-FE13-81C9-33EA-AB97FD51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7FEB-175E-A53C-9B1B-DCCB6C23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Barrieren der AID-Therapie auf Seiten der Praxis</a:t>
            </a:r>
            <a:br>
              <a:rPr lang="de-DE"/>
            </a:br>
            <a:r>
              <a:rPr lang="de-DE"/>
              <a:t>Vergleich: </a:t>
            </a:r>
            <a:r>
              <a:rPr lang="de-DE" err="1"/>
              <a:t>Ärzt</a:t>
            </a:r>
            <a:r>
              <a:rPr lang="de-DE"/>
              <a:t>*in vs. Beratungs-/Schulungskräfte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0BAAB15-6E71-2B63-C33A-45C08F2A1CBC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7CB99A0-F125-1E17-40A1-BCD01E4B7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769" y="1404938"/>
            <a:ext cx="10060461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395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55B36-84E6-D5CC-A90C-43C925885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C615A-6D4C-3C37-4949-F121BD8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Vergleich zum letzten Jahr:</a:t>
            </a:r>
            <a:br>
              <a:rPr lang="de-DE"/>
            </a:br>
            <a:r>
              <a:rPr lang="de-DE"/>
              <a:t>Barrieren der AID-Therapie auf Seiten der Praxis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CE62B77-6516-00E4-534D-F4DC276F48D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7550766-6275-B36B-D486-9DAA6BC7E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56" y="1308847"/>
            <a:ext cx="10334688" cy="5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71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1805F-AB97-D269-C663-210AE3F4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5D6C8-1DFF-BB5E-86F4-1691B920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Barrieren der AID-Therapie auf Seiten der Praxis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971A399-9DB5-C430-DA00-6B3AADF12B5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44CD0AE-3237-357C-FA8D-B0BCBE491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1256"/>
            <a:ext cx="10515600" cy="56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81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A186-B7D4-FED5-9BD8-A5044B0E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250E-842D-B209-DD23-4F81B895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Barrieren der AID-Therapie auf Seiten der Praxis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A50D02E-917F-A00E-E3FD-22CF986F524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2C4D19B-9BE1-1103-4F89-71D1A94A6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161256"/>
            <a:ext cx="10515599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49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66F9B-0FD3-E920-0354-6C65148A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Verlauf bei deutschen Ärzten:</a:t>
            </a:r>
            <a:br>
              <a:rPr lang="de-DE"/>
            </a:br>
            <a:r>
              <a:rPr lang="de-DE"/>
              <a:t>Barrieren der AID-Therapie auf Seiten der Praxis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C366DA0-4250-4237-37E6-A2715AE98F2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030550-CF1E-EE13-88D4-4E15C96D5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23" y="1205222"/>
            <a:ext cx="12012154" cy="56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63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50DD2-F746-D86C-581A-4A55FA77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A385A-4B30-FB54-61FC-70C4F999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Verlauf bei deutschen DB/DAs:</a:t>
            </a:r>
            <a:br>
              <a:rPr lang="de-DE"/>
            </a:br>
            <a:r>
              <a:rPr lang="de-DE"/>
              <a:t>Barrieren der AID-Therapie auf Seiten der Praxis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7958FDA-28DC-63A8-229F-F0271A5CF7E9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D9F3D0C-8744-4B47-D231-3D74FDFA7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" y="1308847"/>
            <a:ext cx="11791950" cy="55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10B81-EA84-99F4-1199-CE1589F0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Alter, Geschlecht: </a:t>
            </a:r>
            <a:r>
              <a:rPr lang="de-DE" err="1"/>
              <a:t>Ärzt</a:t>
            </a:r>
            <a:r>
              <a:rPr lang="de-DE"/>
              <a:t>*innen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CC670CD-F6B5-1DF3-63AD-B1BCEC437EB5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Ä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F81DF5-FC70-4DAD-9889-B14E4003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" y="1822729"/>
            <a:ext cx="12331831" cy="43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641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701CB-311D-A2A2-B9B4-29AF94BC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CGM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4A7628-3FFD-E20D-2D12-492B8E307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Typ-2-Diabetes</a:t>
            </a:r>
          </a:p>
          <a:p>
            <a:r>
              <a:rPr lang="de-DE"/>
              <a:t>Einstellungen</a:t>
            </a:r>
          </a:p>
        </p:txBody>
      </p:sp>
    </p:spTree>
    <p:extLst>
      <p:ext uri="{BB962C8B-B14F-4D97-AF65-F5344CB8AC3E}">
        <p14:creationId xmlns:p14="http://schemas.microsoft.com/office/powerpoint/2010/main" val="38678970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0E42A-CFE7-2A41-A8AE-D80895AE0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27953-6904-C351-4012-AACCC60A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Erwartete zukünftige Nutzung von CGM</a:t>
            </a:r>
            <a:br>
              <a:rPr lang="de-DE"/>
            </a:br>
            <a:r>
              <a:rPr lang="de-DE"/>
              <a:t>bei Typ-2-Diabetes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5FB5166-A999-BF52-7D51-DD250A84FBB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200811E-2122-2F88-D9D4-5F7E6DA72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25" y="1497768"/>
            <a:ext cx="11504149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77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678A8-23AD-71F6-D1DC-E62844177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A7E9C-0465-AD74-07B8-62566721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CGM-Nutzung bei Typ-2-Diabetes in 5 Jahren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90CEBDC-4400-63FB-8FEC-4107048E07B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74078E9-88FD-8B12-97DF-A7EA19EDF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25" y="1497768"/>
            <a:ext cx="11504149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081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C10C9-21B4-4F28-F8E8-3BE6857B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4C88A-3F28-DE79-444F-DBDF2B3A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CGM-Nutzung bei Typ-2-Diabetes in 5 Jahren:</a:t>
            </a:r>
            <a:br>
              <a:rPr lang="de-DE"/>
            </a:br>
            <a:r>
              <a:rPr lang="de-DE"/>
              <a:t>Vergleich zum letzten Jahr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6EE1C26-23F3-D0D0-DD8C-423735BAA1A1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4F0C533-54F5-637B-A713-6FD832114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25" y="1497768"/>
            <a:ext cx="11504149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362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7E4F-1FDB-BBC4-2FE0-1E1C4486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5B7B-103A-D911-46DE-1A4CFD3F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CGM-Nutzung bei verschiedenen Nutzergruppen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2D329E9-97FC-5949-BB97-49EF74271B1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A7F4D1E-3CBC-333B-5CC2-584F805A2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67" y="1415465"/>
            <a:ext cx="11473666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76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65C5-D7B1-30B1-7199-CC821A37F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F51C0-2E3B-C928-D96D-3E30DDC8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Time in </a:t>
            </a:r>
            <a:r>
              <a:rPr lang="de-DE" err="1"/>
              <a:t>Normoglykämie</a:t>
            </a:r>
            <a:r>
              <a:rPr lang="de-DE"/>
              <a:t> (TING)</a:t>
            </a:r>
            <a:br>
              <a:rPr lang="de-DE"/>
            </a:br>
            <a:r>
              <a:rPr lang="de-DE" sz="2400"/>
              <a:t>(vormals: Time in </a:t>
            </a:r>
            <a:r>
              <a:rPr lang="de-DE" sz="2400" err="1"/>
              <a:t>Tight</a:t>
            </a:r>
            <a:r>
              <a:rPr lang="de-DE" sz="2400"/>
              <a:t> Range)</a:t>
            </a:r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C042620-448E-6A99-8A4D-5E8B22F5A3A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1744C6-5084-69C2-3B5D-7BB0ABC7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1438186"/>
            <a:ext cx="11217612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602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79E1A-B068-A8DB-FFC2-ED24B72F1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15D5A-9E42-52FF-CD0E-B99B9B8F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Time in </a:t>
            </a:r>
            <a:r>
              <a:rPr lang="de-DE" err="1"/>
              <a:t>Normoglykämie</a:t>
            </a:r>
            <a:r>
              <a:rPr lang="de-DE"/>
              <a:t> (TING)</a:t>
            </a:r>
            <a:br>
              <a:rPr lang="de-DE"/>
            </a:br>
            <a:r>
              <a:rPr lang="de-DE" sz="2400"/>
              <a:t>(vormals: Time in </a:t>
            </a:r>
            <a:r>
              <a:rPr lang="de-DE" sz="2400" err="1"/>
              <a:t>Tight</a:t>
            </a:r>
            <a:r>
              <a:rPr lang="de-DE" sz="2400"/>
              <a:t> Range)</a:t>
            </a:r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E1F6F8A-7FB0-3407-71D0-04522CF2EAF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8445C92-60A6-87F5-437B-E1E154E6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1308847"/>
            <a:ext cx="11217612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3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2A825-9753-85B5-1C69-A8A18D24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CGM bei Menschen mit Typ-2-Diabetes und BOT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782AA88-16F4-F3F7-9E38-398800F75F9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5DC54AF-FB75-95D7-61BA-049ADF535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8239"/>
            <a:ext cx="10515600" cy="56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9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7863-167B-EF59-CD3E-31F2E487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CC0B3-ABBE-F480-4D3A-A588EAB0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CGM bei Menschen mit Typ-2-Diabetes und BOT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260B5D4-48AF-6D85-8F76-1CC1ABAC983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17408F2-0529-8859-FEF5-210CF8D77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129" y="1308847"/>
            <a:ext cx="10237741" cy="55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99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21FAE-AAF0-0B68-44EC-78FED700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Kalibration bei CGM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B97854F-7D67-A912-F2D0-69840E68BAC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2AC101A7-AC6F-C352-A5A4-521720AC1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7919"/>
            <a:ext cx="12192000" cy="54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B598-F149-6E67-4163-FA38ADBF3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48179-3556-6304-663F-EC744C5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Alter, Geschlecht: Beratungs-/Schulungskräfte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BC1E027-34E2-A443-2A6D-ED55CD681569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DB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9303A63-2574-2979-FAAD-91DE32436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321"/>
            <a:ext cx="12192000" cy="4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92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F6777-BE4A-8188-C7AC-CA58886E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Erstattung bei Typ-2-Diabetes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206B4B2-F330-4C08-B5FF-BEFC22CD3A3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0995F0D9-83D4-B0AE-6D41-3CA32F5CC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0" y="1404938"/>
            <a:ext cx="12126600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4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6A808-87DA-4736-99A2-FFA43CDC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Smart-Pens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F00EA-B3AF-DD0E-6A57-F1366E83D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Erwartete Nutzung</a:t>
            </a:r>
          </a:p>
          <a:p>
            <a:r>
              <a:rPr lang="de-DE"/>
              <a:t>Barrieren</a:t>
            </a:r>
          </a:p>
        </p:txBody>
      </p:sp>
    </p:spTree>
    <p:extLst>
      <p:ext uri="{BB962C8B-B14F-4D97-AF65-F5344CB8AC3E}">
        <p14:creationId xmlns:p14="http://schemas.microsoft.com/office/powerpoint/2010/main" val="23850311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4AAC4-1134-C592-F39F-408B64C9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Erwartete Nutzung von Smart-Pens in 5 Jahren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AD99029-5578-9610-0B1A-F117F2B9006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CF16FDA-24C8-1C01-03A4-AC0BB0422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6" y="1561782"/>
            <a:ext cx="11754107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2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195AB-7533-FF02-7D75-BA62CCF1E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2BA81-C305-CE27-F901-4E851771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Erwartete Nutzung von Smart-Pens in 5 Jahren:</a:t>
            </a:r>
            <a:br>
              <a:rPr lang="de-DE"/>
            </a:br>
            <a:r>
              <a:rPr lang="de-DE"/>
              <a:t>Vergleich zum letzten Jahr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6387596-4C09-5889-E15D-828D590436A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87A7F0A-FE03-A3DB-F3FF-E6E0EA340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6" y="1558734"/>
            <a:ext cx="11754107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92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7989C-79EE-BCFF-A74B-4DF803E7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0967F-8138-DA20-83E7-635CD8C4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Barrieren für die Nutzung von Smart-Pens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EF4D2AB-8930-0823-98D6-FA03AD0D3C8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9C1C085-6419-D61B-752D-20A5299CD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161" y="1117011"/>
            <a:ext cx="12311161" cy="57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18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AF097-2609-338E-D840-03EE241E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E1AD0-50EB-E05A-8B33-20C05871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Barrieren für die Nutzung von Smart-Pens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B0ACD06-F0E2-42F3-12FC-A08CB2D9FFE1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DC08074-0270-5452-3E89-2B3140B29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1256"/>
            <a:ext cx="12216282" cy="5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379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C458A-E241-CCA1-BAD1-699BD91E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Verlauf: Barrieren für die Nutzung von Smart-Pens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F7F2050-448C-8062-89D1-E1E526825E0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8357FB2-08BA-C234-1421-07DC8998E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92" y="1161256"/>
            <a:ext cx="11629815" cy="5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31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92C1D-5326-30BB-2B03-A0F301E6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Online-Video-Schulung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4D1268-45FA-F6EB-8E5B-4F0478341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0953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177C6-44E3-C931-DC37-2CFC763B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Nutzen von Online-Video-Schulung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9930721-2FCB-F786-9562-8095D1B86A8B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A68AB6-0B35-ED2C-B802-3F040222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730"/>
            <a:ext cx="12192000" cy="42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309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7B73C-F551-1473-B7E7-6C0F76F8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Nutzen von Online-Video-Schulung:</a:t>
            </a:r>
            <a:br>
              <a:rPr lang="de-DE"/>
            </a:br>
            <a:r>
              <a:rPr lang="de-DE"/>
              <a:t>Vergleich zum letzten Jahr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1B02C91-B970-5242-BCB8-134F6AF8E5A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HCP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3A2CF6B-23D9-2B9F-6712-72AE58E3B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943" y="1415465"/>
            <a:ext cx="9986113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5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3DF9B-8EFF-AECC-A2AC-D60B9D63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Zusatzweiterbildung deutscher Ärzte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3C72A49-3D61-0E5A-AB0C-1DF2852F106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Ä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DE0D80-A751-D6C1-7787-45970AEA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0" y="1577783"/>
            <a:ext cx="110286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t-report 2026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F6F6A"/>
      </a:accent1>
      <a:accent2>
        <a:srgbClr val="DCA750"/>
      </a:accent2>
      <a:accent3>
        <a:srgbClr val="D97A6A"/>
      </a:accent3>
      <a:accent4>
        <a:srgbClr val="6F9A8D"/>
      </a:accent4>
      <a:accent5>
        <a:srgbClr val="7A6A8F"/>
      </a:accent5>
      <a:accent6>
        <a:srgbClr val="7F3A3C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0547F5ACFC3D4A9841F75C6D556CDA" ma:contentTypeVersion="12" ma:contentTypeDescription="Ein neues Dokument erstellen." ma:contentTypeScope="" ma:versionID="3a7b2dde6523718ce2ea4ec5edfe41e4">
  <xsd:schema xmlns:xsd="http://www.w3.org/2001/XMLSchema" xmlns:xs="http://www.w3.org/2001/XMLSchema" xmlns:p="http://schemas.microsoft.com/office/2006/metadata/properties" xmlns:ns2="360a4bb9-ee59-491d-9f40-356adb75c01e" xmlns:ns3="68fda814-0395-4449-8ae1-cfe51b9db549" targetNamespace="http://schemas.microsoft.com/office/2006/metadata/properties" ma:root="true" ma:fieldsID="f43ad5abe77b36044595ea033ac501c5" ns2:_="" ns3:_="">
    <xsd:import namespace="360a4bb9-ee59-491d-9f40-356adb75c01e"/>
    <xsd:import namespace="68fda814-0395-4449-8ae1-cfe51b9db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4bb9-ee59-491d-9f40-356adb75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49078e-ed94-4d78-9d14-614bf444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da814-0395-4449-8ae1-cfe51b9db5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b53699-cfea-4a01-ac91-2ca473a82f86}" ma:internalName="TaxCatchAll" ma:showField="CatchAllData" ma:web="68fda814-0395-4449-8ae1-cfe51b9db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a4bb9-ee59-491d-9f40-356adb75c01e">
      <Terms xmlns="http://schemas.microsoft.com/office/infopath/2007/PartnerControls"/>
    </lcf76f155ced4ddcb4097134ff3c332f>
    <TaxCatchAll xmlns="68fda814-0395-4449-8ae1-cfe51b9db549" xsi:nil="true"/>
  </documentManagement>
</p:properties>
</file>

<file path=customXml/itemProps1.xml><?xml version="1.0" encoding="utf-8"?>
<ds:datastoreItem xmlns:ds="http://schemas.openxmlformats.org/officeDocument/2006/customXml" ds:itemID="{6CFEC457-662E-47C8-9749-98A1CA69DD84}">
  <ds:schemaRefs>
    <ds:schemaRef ds:uri="360a4bb9-ee59-491d-9f40-356adb75c01e"/>
    <ds:schemaRef ds:uri="68fda814-0395-4449-8ae1-cfe51b9db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66C0D1-6661-46EC-923C-132CBDE93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2A886-FD84-4268-A6AD-676595BCDE7B}">
  <ds:schemaRefs>
    <ds:schemaRef ds:uri="http://schemas.microsoft.com/office/2006/documentManagement/types"/>
    <ds:schemaRef ds:uri="http://purl.org/dc/elements/1.1/"/>
    <ds:schemaRef ds:uri="http://purl.org/dc/dcmitype/"/>
    <ds:schemaRef ds:uri="68fda814-0395-4449-8ae1-cfe51b9db549"/>
    <ds:schemaRef ds:uri="http://schemas.microsoft.com/office/2006/metadata/properties"/>
    <ds:schemaRef ds:uri="360a4bb9-ee59-491d-9f40-356adb75c01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Breitbild</PresentationFormat>
  <Paragraphs>192</Paragraphs>
  <Slides>89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89</vt:i4>
      </vt:variant>
    </vt:vector>
  </HeadingPairs>
  <TitlesOfParts>
    <vt:vector size="94" baseType="lpstr">
      <vt:lpstr>Aptos</vt:lpstr>
      <vt:lpstr>Aptos Display</vt:lpstr>
      <vt:lpstr>Arial</vt:lpstr>
      <vt:lpstr>Symbol</vt:lpstr>
      <vt:lpstr>Office</vt:lpstr>
      <vt:lpstr>PowerPoint-Präsentation</vt:lpstr>
      <vt:lpstr>Vielen Dank an unsere Kooperationspartner!</vt:lpstr>
      <vt:lpstr>Themenverzeichnis</vt:lpstr>
      <vt:lpstr>Stichprobenbeschreibung</vt:lpstr>
      <vt:lpstr>DACH Region (N=774)</vt:lpstr>
      <vt:lpstr>Berufsgruppen in Deutschland</vt:lpstr>
      <vt:lpstr>Alter, Geschlecht: Ärzt*innen</vt:lpstr>
      <vt:lpstr>Alter, Geschlecht: Beratungs-/Schulungskräfte</vt:lpstr>
      <vt:lpstr>Zusatzweiterbildung deutscher Ärzte</vt:lpstr>
      <vt:lpstr>Mitgliedschaften in Organisationen</vt:lpstr>
      <vt:lpstr>Arbeitsfelder</vt:lpstr>
      <vt:lpstr>Arbeitszeit</vt:lpstr>
      <vt:lpstr>Arbeitszeit</vt:lpstr>
      <vt:lpstr>Digitalisierung</vt:lpstr>
      <vt:lpstr>Einstellung zur Digitalisierung</vt:lpstr>
      <vt:lpstr>Entwicklung der Einstellung zur Digitalisierung</vt:lpstr>
      <vt:lpstr>Anteil der digitalisierbaren Prozesse,  die bereits digitalisiert sind</vt:lpstr>
      <vt:lpstr>Ausstattung und digitale Möglichkeiten in der Einrichtung</vt:lpstr>
      <vt:lpstr>Diabetes-Technologie</vt:lpstr>
      <vt:lpstr>Anteil der Menschen mit Typ-1-Diabetes mit  Diabetes-Technologien</vt:lpstr>
      <vt:lpstr>Verlauf: Anteil der Menschen mit Typ-1-Diabetes  mit Diabetes-Technologien in Deutschland</vt:lpstr>
      <vt:lpstr>Anteil der Menschen mit Typ-1-Diabetes mit  Diabetes-Technologien</vt:lpstr>
      <vt:lpstr>Anteil der Menschen mit Typ-2-Diabetes mit  Diabetes-Technologien</vt:lpstr>
      <vt:lpstr>Anteil der Menschen mit Typ-2-Diabetes mit  Diabetes-Technologien</vt:lpstr>
      <vt:lpstr>Diabetesbezogene Belastungen und  Diabetestechnologien</vt:lpstr>
      <vt:lpstr>Verlauf: Diabetesbezogene Belastungen und  Diabetestechnologien in Deutschland</vt:lpstr>
      <vt:lpstr>Indikation</vt:lpstr>
      <vt:lpstr>Indikation für AID-Systeme</vt:lpstr>
      <vt:lpstr>Indikation für AID-Systeme im Verlauf in Deutschland</vt:lpstr>
      <vt:lpstr>Indikation für CGM</vt:lpstr>
      <vt:lpstr>Indikation für CGM im Verlauf in Deutschland</vt:lpstr>
      <vt:lpstr>Indikation für Smart-Pens</vt:lpstr>
      <vt:lpstr>Indikation für Smart-Pens im Verlauf in Deutschland</vt:lpstr>
      <vt:lpstr>Indikation für Diabetes-Apps</vt:lpstr>
      <vt:lpstr>Indikation für Diabetes-Apps im Verlauf in Deutschland</vt:lpstr>
      <vt:lpstr>Zugang zu Diabetes-Technologien</vt:lpstr>
      <vt:lpstr>Barrierefreier Zugang zu Diabetes-Technologien</vt:lpstr>
      <vt:lpstr>Barrieren für den Zugang zu  Diabetes-Technologien</vt:lpstr>
      <vt:lpstr>Barrieren für den Zugang zu  Diabetes-Technologien</vt:lpstr>
      <vt:lpstr>Bedeutsamkeiten</vt:lpstr>
      <vt:lpstr>Bedeutsamkeiten</vt:lpstr>
      <vt:lpstr>Bedeutsamkeiten im Laufe der Zeit: Therapieformen</vt:lpstr>
      <vt:lpstr>Bedeutsamkeiten im Laufe der Zeit: Digitale Angebote</vt:lpstr>
      <vt:lpstr>Innovationen</vt:lpstr>
      <vt:lpstr>Keton-Monitoring als Sicherheitsaspekt für  SGLT-2 Therapie</vt:lpstr>
      <vt:lpstr>GLP-1 für Typ-1-Diabetes</vt:lpstr>
      <vt:lpstr>Antiköper-Screening</vt:lpstr>
      <vt:lpstr>Antiköper-Screening</vt:lpstr>
      <vt:lpstr>Künstliche Intelligenz für die Diabetes-Therapie: Nutzung und Vertrauen </vt:lpstr>
      <vt:lpstr>AID</vt:lpstr>
      <vt:lpstr>Dauer in Stunden, bis ein AID-User  selbstständig mit dem System zurechtkommt</vt:lpstr>
      <vt:lpstr>Dauer der Sprechstunden pro Patient (in Minuten)</vt:lpstr>
      <vt:lpstr>Auswirkungen von AID: Sprechstundentermine (Aufgrund der AID-Nutzung, …)</vt:lpstr>
      <vt:lpstr>Auswirkungen von AID: Sprechstundentermine (Aufgrund der AID-Nutzung, …)</vt:lpstr>
      <vt:lpstr>Auswirkungen von AID:  Lebensqualität PWD + Arbeitslast HCP</vt:lpstr>
      <vt:lpstr>Erwartete zukünftige Nutzung von AID-Systemen</vt:lpstr>
      <vt:lpstr>Erwartete zukünftige Nutzung von AID-Systemen: Vergleich mit letztem Jahr</vt:lpstr>
      <vt:lpstr>AID in der Praxis</vt:lpstr>
      <vt:lpstr>AID in der Praxis: Vergleich zu letztem Jahr</vt:lpstr>
      <vt:lpstr>Verlauf: AID in der Praxis in Deutschland</vt:lpstr>
      <vt:lpstr>Vergleich mit letztem Jahr: Gründe, warum Menschen  mit einem AID nicht gut zurechtkommen</vt:lpstr>
      <vt:lpstr>Gründe, warum Menschen mit einem AID nicht gut zurechtkommen</vt:lpstr>
      <vt:lpstr>Gründe, warum Menschen mit einem AID nicht gut zurechtkommen</vt:lpstr>
      <vt:lpstr>Barrieren der AID-Therapie auf Seiten der Praxis Vergleich: Ärzt*in vs. Beratungs-/Schulungskräfte</vt:lpstr>
      <vt:lpstr>Vergleich zum letzten Jahr: Barrieren der AID-Therapie auf Seiten der Praxis</vt:lpstr>
      <vt:lpstr>Barrieren der AID-Therapie auf Seiten der Praxis</vt:lpstr>
      <vt:lpstr>Barrieren der AID-Therapie auf Seiten der Praxis</vt:lpstr>
      <vt:lpstr>Verlauf bei deutschen Ärzten: Barrieren der AID-Therapie auf Seiten der Praxis</vt:lpstr>
      <vt:lpstr>Verlauf bei deutschen DB/DAs: Barrieren der AID-Therapie auf Seiten der Praxis</vt:lpstr>
      <vt:lpstr>CGM</vt:lpstr>
      <vt:lpstr>Erwartete zukünftige Nutzung von CGM bei Typ-2-Diabetes</vt:lpstr>
      <vt:lpstr>CGM-Nutzung bei Typ-2-Diabetes in 5 Jahren</vt:lpstr>
      <vt:lpstr>CGM-Nutzung bei Typ-2-Diabetes in 5 Jahren: Vergleich zum letzten Jahr</vt:lpstr>
      <vt:lpstr>CGM-Nutzung bei verschiedenen Nutzergruppen</vt:lpstr>
      <vt:lpstr>Time in Normoglykämie (TING) (vormals: Time in Tight Range)</vt:lpstr>
      <vt:lpstr>Time in Normoglykämie (TING) (vormals: Time in Tight Range)</vt:lpstr>
      <vt:lpstr>CGM bei Menschen mit Typ-2-Diabetes und BOT</vt:lpstr>
      <vt:lpstr>CGM bei Menschen mit Typ-2-Diabetes und BOT</vt:lpstr>
      <vt:lpstr>Kalibration bei CGM</vt:lpstr>
      <vt:lpstr>Erstattung bei Typ-2-Diabetes</vt:lpstr>
      <vt:lpstr>Smart-Pens</vt:lpstr>
      <vt:lpstr>Erwartete Nutzung von Smart-Pens in 5 Jahren</vt:lpstr>
      <vt:lpstr>Erwartete Nutzung von Smart-Pens in 5 Jahren: Vergleich zum letzten Jahr</vt:lpstr>
      <vt:lpstr>Barrieren für die Nutzung von Smart-Pens</vt:lpstr>
      <vt:lpstr>Barrieren für die Nutzung von Smart-Pens</vt:lpstr>
      <vt:lpstr>Verlauf: Barrieren für die Nutzung von Smart-Pens </vt:lpstr>
      <vt:lpstr>Online-Video-Schulung</vt:lpstr>
      <vt:lpstr>Nutzen von Online-Video-Schulung</vt:lpstr>
      <vt:lpstr>Nutzen von Online-Video-Schulung: Vergleich zum letzten Jahr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Timm Roos</dc:creator>
  <cp:lastModifiedBy>Dominic Ehrmann</cp:lastModifiedBy>
  <cp:revision>3</cp:revision>
  <dcterms:created xsi:type="dcterms:W3CDTF">2025-12-19T08:14:41Z</dcterms:created>
  <dcterms:modified xsi:type="dcterms:W3CDTF">2026-03-12T16:48:07Z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0x010100060547F5ACFC3D4A9841F75C6D556CDA</vt:lpwstr>
  </property>
  <property fmtid="{D5CDD505-2E9C-101B-9397-08002B2CF9AE}" pid="3" name="MediaServiceImageTags">
    <vt:lpwstr/>
  </property>
</Properties>
</file>