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5"/>
  </p:notesMasterIdLst>
  <p:sldIdLst>
    <p:sldId id="256" r:id="rId5"/>
    <p:sldId id="278" r:id="rId6"/>
    <p:sldId id="479" r:id="rId7"/>
    <p:sldId id="426" r:id="rId8"/>
    <p:sldId id="272" r:id="rId9"/>
    <p:sldId id="264" r:id="rId10"/>
    <p:sldId id="273" r:id="rId11"/>
    <p:sldId id="275" r:id="rId12"/>
    <p:sldId id="416" r:id="rId13"/>
    <p:sldId id="424" r:id="rId14"/>
    <p:sldId id="276" r:id="rId15"/>
    <p:sldId id="277" r:id="rId16"/>
    <p:sldId id="421" r:id="rId17"/>
    <p:sldId id="423" r:id="rId18"/>
    <p:sldId id="279" r:id="rId19"/>
    <p:sldId id="356" r:id="rId20"/>
    <p:sldId id="357" r:id="rId21"/>
    <p:sldId id="289" r:id="rId22"/>
    <p:sldId id="290" r:id="rId23"/>
    <p:sldId id="358" r:id="rId24"/>
    <p:sldId id="405" r:id="rId25"/>
    <p:sldId id="389" r:id="rId26"/>
    <p:sldId id="390" r:id="rId27"/>
    <p:sldId id="403" r:id="rId28"/>
    <p:sldId id="310" r:id="rId29"/>
    <p:sldId id="311" r:id="rId30"/>
    <p:sldId id="312" r:id="rId31"/>
    <p:sldId id="318" r:id="rId32"/>
    <p:sldId id="319" r:id="rId33"/>
    <p:sldId id="320" r:id="rId34"/>
    <p:sldId id="321" r:id="rId35"/>
    <p:sldId id="443" r:id="rId36"/>
    <p:sldId id="322" r:id="rId37"/>
    <p:sldId id="323" r:id="rId38"/>
    <p:sldId id="324" r:id="rId39"/>
    <p:sldId id="444" r:id="rId40"/>
    <p:sldId id="325" r:id="rId41"/>
    <p:sldId id="326" r:id="rId42"/>
    <p:sldId id="407" r:id="rId43"/>
    <p:sldId id="331" r:id="rId44"/>
    <p:sldId id="332" r:id="rId45"/>
    <p:sldId id="333" r:id="rId46"/>
    <p:sldId id="336" r:id="rId47"/>
    <p:sldId id="408" r:id="rId48"/>
    <p:sldId id="432" r:id="rId49"/>
    <p:sldId id="340" r:id="rId50"/>
    <p:sldId id="341" r:id="rId51"/>
    <p:sldId id="342" r:id="rId52"/>
    <p:sldId id="345" r:id="rId53"/>
    <p:sldId id="442" r:id="rId54"/>
    <p:sldId id="350" r:id="rId55"/>
    <p:sldId id="351" r:id="rId56"/>
    <p:sldId id="352" r:id="rId57"/>
    <p:sldId id="409" r:id="rId58"/>
    <p:sldId id="353" r:id="rId59"/>
    <p:sldId id="472" r:id="rId60"/>
    <p:sldId id="361" r:id="rId61"/>
    <p:sldId id="362" r:id="rId62"/>
    <p:sldId id="363" r:id="rId63"/>
    <p:sldId id="392" r:id="rId64"/>
    <p:sldId id="412" r:id="rId65"/>
    <p:sldId id="364" r:id="rId66"/>
    <p:sldId id="365" r:id="rId67"/>
    <p:sldId id="367" r:id="rId68"/>
    <p:sldId id="413" r:id="rId69"/>
    <p:sldId id="370" r:id="rId70"/>
    <p:sldId id="371" r:id="rId71"/>
    <p:sldId id="372" r:id="rId72"/>
    <p:sldId id="373" r:id="rId73"/>
    <p:sldId id="478" r:id="rId74"/>
    <p:sldId id="415" r:id="rId75"/>
    <p:sldId id="386" r:id="rId76"/>
    <p:sldId id="387" r:id="rId77"/>
    <p:sldId id="391" r:id="rId78"/>
    <p:sldId id="480" r:id="rId79"/>
    <p:sldId id="431" r:id="rId80"/>
    <p:sldId id="481" r:id="rId81"/>
    <p:sldId id="394" r:id="rId82"/>
    <p:sldId id="395" r:id="rId83"/>
    <p:sldId id="396" r:id="rId8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52470ACC-07FE-4C88-BDC6-9558D6B8F19A}">
          <p14:sldIdLst>
            <p14:sldId id="256"/>
            <p14:sldId id="278"/>
            <p14:sldId id="479"/>
            <p14:sldId id="426"/>
            <p14:sldId id="272"/>
            <p14:sldId id="264"/>
            <p14:sldId id="273"/>
            <p14:sldId id="275"/>
            <p14:sldId id="416"/>
            <p14:sldId id="424"/>
            <p14:sldId id="276"/>
            <p14:sldId id="277"/>
            <p14:sldId id="421"/>
            <p14:sldId id="423"/>
            <p14:sldId id="279"/>
            <p14:sldId id="356"/>
            <p14:sldId id="357"/>
            <p14:sldId id="289"/>
            <p14:sldId id="290"/>
            <p14:sldId id="358"/>
            <p14:sldId id="405"/>
            <p14:sldId id="389"/>
            <p14:sldId id="390"/>
            <p14:sldId id="403"/>
            <p14:sldId id="310"/>
            <p14:sldId id="311"/>
            <p14:sldId id="312"/>
            <p14:sldId id="318"/>
            <p14:sldId id="319"/>
            <p14:sldId id="320"/>
            <p14:sldId id="321"/>
            <p14:sldId id="443"/>
            <p14:sldId id="322"/>
            <p14:sldId id="323"/>
            <p14:sldId id="324"/>
            <p14:sldId id="444"/>
            <p14:sldId id="325"/>
            <p14:sldId id="326"/>
            <p14:sldId id="407"/>
            <p14:sldId id="331"/>
            <p14:sldId id="332"/>
            <p14:sldId id="333"/>
            <p14:sldId id="336"/>
            <p14:sldId id="408"/>
            <p14:sldId id="432"/>
            <p14:sldId id="340"/>
            <p14:sldId id="341"/>
            <p14:sldId id="342"/>
            <p14:sldId id="345"/>
            <p14:sldId id="442"/>
            <p14:sldId id="350"/>
            <p14:sldId id="351"/>
            <p14:sldId id="352"/>
            <p14:sldId id="409"/>
            <p14:sldId id="353"/>
            <p14:sldId id="472"/>
            <p14:sldId id="361"/>
            <p14:sldId id="362"/>
            <p14:sldId id="363"/>
            <p14:sldId id="392"/>
            <p14:sldId id="412"/>
            <p14:sldId id="364"/>
            <p14:sldId id="365"/>
            <p14:sldId id="367"/>
            <p14:sldId id="413"/>
            <p14:sldId id="370"/>
            <p14:sldId id="371"/>
            <p14:sldId id="372"/>
            <p14:sldId id="373"/>
            <p14:sldId id="478"/>
            <p14:sldId id="415"/>
            <p14:sldId id="386"/>
            <p14:sldId id="387"/>
            <p14:sldId id="391"/>
            <p14:sldId id="480"/>
            <p14:sldId id="431"/>
            <p14:sldId id="481"/>
            <p14:sldId id="394"/>
            <p14:sldId id="395"/>
            <p14:sldId id="39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7A6A"/>
    <a:srgbClr val="1F6F6A"/>
    <a:srgbClr val="000000"/>
    <a:srgbClr val="DCA750"/>
    <a:srgbClr val="F47829"/>
    <a:srgbClr val="F47A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3EE3F9-6542-4AD1-BCE4-7F6FD4986749}" v="111" dt="2026-03-12T16:37:31.1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40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tableStyles" Target="tableStyles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90" Type="http://schemas.microsoft.com/office/2016/11/relationships/changesInfo" Target="changesInfos/changesInfo1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theme" Target="theme/theme1.xml"/><Relationship Id="rId9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viewProps" Target="viewProps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m Roos" userId="8b6ad69a-0c85-47aa-8c4e-f28e421a79e9" providerId="ADAL" clId="{7D063714-9C6A-41D7-B747-DDFFFCBEDDF7}"/>
    <pc:docChg chg="undo custSel addSld delSld modSld sldOrd addSection delSection modSection">
      <pc:chgData name="Timm Roos" userId="8b6ad69a-0c85-47aa-8c4e-f28e421a79e9" providerId="ADAL" clId="{7D063714-9C6A-41D7-B747-DDFFFCBEDDF7}" dt="2026-02-23T15:03:26.244" v="11214" actId="47"/>
      <pc:docMkLst>
        <pc:docMk/>
      </pc:docMkLst>
    </pc:docChg>
  </pc:docChgLst>
  <pc:docChgLst>
    <pc:chgData name="Norbert Hermanns" userId="71460492-4afb-4320-b2d4-c144da8b09cc" providerId="ADAL" clId="{B60BC47D-BAEC-462A-B937-6FE965A3D0C1}"/>
    <pc:docChg chg="addSld modSection">
      <pc:chgData name="Norbert Hermanns" userId="71460492-4afb-4320-b2d4-c144da8b09cc" providerId="ADAL" clId="{B60BC47D-BAEC-462A-B937-6FE965A3D0C1}" dt="2026-03-07T05:34:17.107" v="32" actId="680"/>
      <pc:docMkLst>
        <pc:docMk/>
      </pc:docMkLst>
    </pc:docChg>
  </pc:docChgLst>
  <pc:docChgLst>
    <pc:chgData name="Dominic Ehrmann" userId="6995bea7-8e38-49c8-bd10-bfe45e677c0a" providerId="ADAL" clId="{E99F6EA2-9609-45B4-A2A6-5DD24CD9DEFA}"/>
    <pc:docChg chg="undo custSel addSld delSld modSld sldOrd modMainMaster modSection">
      <pc:chgData name="Dominic Ehrmann" userId="6995bea7-8e38-49c8-bd10-bfe45e677c0a" providerId="ADAL" clId="{E99F6EA2-9609-45B4-A2A6-5DD24CD9DEFA}" dt="2026-03-12T16:40:43.593" v="1524" actId="14100"/>
      <pc:docMkLst>
        <pc:docMk/>
      </pc:docMkLst>
      <pc:sldChg chg="addSp delSp modSp mod">
        <pc:chgData name="Dominic Ehrmann" userId="6995bea7-8e38-49c8-bd10-bfe45e677c0a" providerId="ADAL" clId="{E99F6EA2-9609-45B4-A2A6-5DD24CD9DEFA}" dt="2026-03-12T15:48:16.876" v="151" actId="20577"/>
        <pc:sldMkLst>
          <pc:docMk/>
          <pc:sldMk cId="2902581031" sldId="256"/>
        </pc:sldMkLst>
        <pc:spChg chg="del">
          <ac:chgData name="Dominic Ehrmann" userId="6995bea7-8e38-49c8-bd10-bfe45e677c0a" providerId="ADAL" clId="{E99F6EA2-9609-45B4-A2A6-5DD24CD9DEFA}" dt="2026-03-12T15:48:07.096" v="118" actId="478"/>
          <ac:spMkLst>
            <pc:docMk/>
            <pc:sldMk cId="2902581031" sldId="256"/>
            <ac:spMk id="3" creationId="{9E2B5F44-22BD-7E0F-E95B-2FAD45CCB98F}"/>
          </ac:spMkLst>
        </pc:spChg>
        <pc:spChg chg="add del mod">
          <ac:chgData name="Dominic Ehrmann" userId="6995bea7-8e38-49c8-bd10-bfe45e677c0a" providerId="ADAL" clId="{E99F6EA2-9609-45B4-A2A6-5DD24CD9DEFA}" dt="2026-03-12T15:48:09.035" v="119" actId="478"/>
          <ac:spMkLst>
            <pc:docMk/>
            <pc:sldMk cId="2902581031" sldId="256"/>
            <ac:spMk id="4" creationId="{50F18550-8149-2B14-7AB7-477F80A95DDC}"/>
          </ac:spMkLst>
        </pc:spChg>
        <pc:spChg chg="add mod">
          <ac:chgData name="Dominic Ehrmann" userId="6995bea7-8e38-49c8-bd10-bfe45e677c0a" providerId="ADAL" clId="{E99F6EA2-9609-45B4-A2A6-5DD24CD9DEFA}" dt="2026-03-12T15:48:16.876" v="151" actId="20577"/>
          <ac:spMkLst>
            <pc:docMk/>
            <pc:sldMk cId="2902581031" sldId="256"/>
            <ac:spMk id="5" creationId="{21FEB98F-349C-6B1D-5FB8-09C0C0C5DFA7}"/>
          </ac:spMkLst>
        </pc:spChg>
      </pc:sldChg>
      <pc:sldChg chg="addSp delSp modSp mod">
        <pc:chgData name="Dominic Ehrmann" userId="6995bea7-8e38-49c8-bd10-bfe45e677c0a" providerId="ADAL" clId="{E99F6EA2-9609-45B4-A2A6-5DD24CD9DEFA}" dt="2026-03-12T16:24:10.165" v="1223"/>
        <pc:sldMkLst>
          <pc:docMk/>
          <pc:sldMk cId="3461813847" sldId="264"/>
        </pc:sldMkLst>
        <pc:spChg chg="add del mod">
          <ac:chgData name="Dominic Ehrmann" userId="6995bea7-8e38-49c8-bd10-bfe45e677c0a" providerId="ADAL" clId="{E99F6EA2-9609-45B4-A2A6-5DD24CD9DEFA}" dt="2026-03-12T16:24:10.165" v="1223"/>
          <ac:spMkLst>
            <pc:docMk/>
            <pc:sldMk cId="3461813847" sldId="264"/>
            <ac:spMk id="4" creationId="{87E172C8-86B5-9942-E93B-7206C97E3EDB}"/>
          </ac:spMkLst>
        </pc:spChg>
        <pc:graphicFrameChg chg="del">
          <ac:chgData name="Dominic Ehrmann" userId="6995bea7-8e38-49c8-bd10-bfe45e677c0a" providerId="ADAL" clId="{E99F6EA2-9609-45B4-A2A6-5DD24CD9DEFA}" dt="2026-03-12T16:24:07.927" v="1222" actId="21"/>
          <ac:graphicFrameMkLst>
            <pc:docMk/>
            <pc:sldMk cId="3461813847" sldId="264"/>
            <ac:graphicFrameMk id="11" creationId="{A55523CA-B403-C0DC-5211-A5ABCCE24C90}"/>
          </ac:graphicFrameMkLst>
        </pc:graphicFrameChg>
        <pc:picChg chg="add mod">
          <ac:chgData name="Dominic Ehrmann" userId="6995bea7-8e38-49c8-bd10-bfe45e677c0a" providerId="ADAL" clId="{E99F6EA2-9609-45B4-A2A6-5DD24CD9DEFA}" dt="2026-03-12T16:24:10.165" v="1223"/>
          <ac:picMkLst>
            <pc:docMk/>
            <pc:sldMk cId="3461813847" sldId="264"/>
            <ac:picMk id="5" creationId="{926998EF-3876-2EC6-18A3-4473CA449BD3}"/>
          </ac:picMkLst>
        </pc:picChg>
      </pc:sldChg>
      <pc:sldChg chg="del">
        <pc:chgData name="Dominic Ehrmann" userId="6995bea7-8e38-49c8-bd10-bfe45e677c0a" providerId="ADAL" clId="{E99F6EA2-9609-45B4-A2A6-5DD24CD9DEFA}" dt="2026-03-12T15:50:31.951" v="172" actId="47"/>
        <pc:sldMkLst>
          <pc:docMk/>
          <pc:sldMk cId="3936473379" sldId="265"/>
        </pc:sldMkLst>
      </pc:sldChg>
      <pc:sldChg chg="del">
        <pc:chgData name="Dominic Ehrmann" userId="6995bea7-8e38-49c8-bd10-bfe45e677c0a" providerId="ADAL" clId="{E99F6EA2-9609-45B4-A2A6-5DD24CD9DEFA}" dt="2026-03-12T15:48:54.281" v="156" actId="47"/>
        <pc:sldMkLst>
          <pc:docMk/>
          <pc:sldMk cId="12328963" sldId="266"/>
        </pc:sldMkLst>
      </pc:sldChg>
      <pc:sldChg chg="del">
        <pc:chgData name="Dominic Ehrmann" userId="6995bea7-8e38-49c8-bd10-bfe45e677c0a" providerId="ADAL" clId="{E99F6EA2-9609-45B4-A2A6-5DD24CD9DEFA}" dt="2026-03-12T15:49:08.107" v="157" actId="47"/>
        <pc:sldMkLst>
          <pc:docMk/>
          <pc:sldMk cId="2365742853" sldId="267"/>
        </pc:sldMkLst>
      </pc:sldChg>
      <pc:sldChg chg="del">
        <pc:chgData name="Dominic Ehrmann" userId="6995bea7-8e38-49c8-bd10-bfe45e677c0a" providerId="ADAL" clId="{E99F6EA2-9609-45B4-A2A6-5DD24CD9DEFA}" dt="2026-03-12T15:48:51.833" v="155" actId="47"/>
        <pc:sldMkLst>
          <pc:docMk/>
          <pc:sldMk cId="854779229" sldId="268"/>
        </pc:sldMkLst>
      </pc:sldChg>
      <pc:sldChg chg="del">
        <pc:chgData name="Dominic Ehrmann" userId="6995bea7-8e38-49c8-bd10-bfe45e677c0a" providerId="ADAL" clId="{E99F6EA2-9609-45B4-A2A6-5DD24CD9DEFA}" dt="2026-03-12T15:49:09.585" v="159" actId="47"/>
        <pc:sldMkLst>
          <pc:docMk/>
          <pc:sldMk cId="3620371798" sldId="269"/>
        </pc:sldMkLst>
      </pc:sldChg>
      <pc:sldChg chg="del">
        <pc:chgData name="Dominic Ehrmann" userId="6995bea7-8e38-49c8-bd10-bfe45e677c0a" providerId="ADAL" clId="{E99F6EA2-9609-45B4-A2A6-5DD24CD9DEFA}" dt="2026-03-12T15:49:08.761" v="158" actId="47"/>
        <pc:sldMkLst>
          <pc:docMk/>
          <pc:sldMk cId="418833945" sldId="270"/>
        </pc:sldMkLst>
      </pc:sldChg>
      <pc:sldChg chg="del">
        <pc:chgData name="Dominic Ehrmann" userId="6995bea7-8e38-49c8-bd10-bfe45e677c0a" providerId="ADAL" clId="{E99F6EA2-9609-45B4-A2A6-5DD24CD9DEFA}" dt="2026-03-12T15:48:45.045" v="154" actId="47"/>
        <pc:sldMkLst>
          <pc:docMk/>
          <pc:sldMk cId="432464156" sldId="271"/>
        </pc:sldMkLst>
      </pc:sldChg>
      <pc:sldChg chg="addSp delSp modSp mod ord">
        <pc:chgData name="Dominic Ehrmann" userId="6995bea7-8e38-49c8-bd10-bfe45e677c0a" providerId="ADAL" clId="{E99F6EA2-9609-45B4-A2A6-5DD24CD9DEFA}" dt="2026-03-12T16:24:04.668" v="1221" actId="14100"/>
        <pc:sldMkLst>
          <pc:docMk/>
          <pc:sldMk cId="2177852062" sldId="272"/>
        </pc:sldMkLst>
        <pc:spChg chg="mod">
          <ac:chgData name="Dominic Ehrmann" userId="6995bea7-8e38-49c8-bd10-bfe45e677c0a" providerId="ADAL" clId="{E99F6EA2-9609-45B4-A2A6-5DD24CD9DEFA}" dt="2026-03-12T15:49:15.783" v="162" actId="403"/>
          <ac:spMkLst>
            <pc:docMk/>
            <pc:sldMk cId="2177852062" sldId="272"/>
            <ac:spMk id="3" creationId="{C7CC1A92-46C9-6378-1E72-D031361137D6}"/>
          </ac:spMkLst>
        </pc:spChg>
        <pc:spChg chg="add del mod">
          <ac:chgData name="Dominic Ehrmann" userId="6995bea7-8e38-49c8-bd10-bfe45e677c0a" providerId="ADAL" clId="{E99F6EA2-9609-45B4-A2A6-5DD24CD9DEFA}" dt="2026-03-12T16:23:49.952" v="1217" actId="21"/>
          <ac:spMkLst>
            <pc:docMk/>
            <pc:sldMk cId="2177852062" sldId="272"/>
            <ac:spMk id="5" creationId="{9BD15DAC-F346-6059-0A11-55E13F4CA817}"/>
          </ac:spMkLst>
        </pc:spChg>
        <pc:spChg chg="add del mod">
          <ac:chgData name="Dominic Ehrmann" userId="6995bea7-8e38-49c8-bd10-bfe45e677c0a" providerId="ADAL" clId="{E99F6EA2-9609-45B4-A2A6-5DD24CD9DEFA}" dt="2026-03-12T16:23:49.952" v="1217" actId="21"/>
          <ac:spMkLst>
            <pc:docMk/>
            <pc:sldMk cId="2177852062" sldId="272"/>
            <ac:spMk id="6" creationId="{71F9C96F-2B0E-C27B-F80E-CA7A766EEB6F}"/>
          </ac:spMkLst>
        </pc:spChg>
        <pc:spChg chg="add del mod">
          <ac:chgData name="Dominic Ehrmann" userId="6995bea7-8e38-49c8-bd10-bfe45e677c0a" providerId="ADAL" clId="{E99F6EA2-9609-45B4-A2A6-5DD24CD9DEFA}" dt="2026-03-12T16:23:49.952" v="1217" actId="21"/>
          <ac:spMkLst>
            <pc:docMk/>
            <pc:sldMk cId="2177852062" sldId="272"/>
            <ac:spMk id="10" creationId="{D35D03C2-B173-B94B-CAFE-9FB9CE053B1E}"/>
          </ac:spMkLst>
        </pc:spChg>
        <pc:spChg chg="add del mod">
          <ac:chgData name="Dominic Ehrmann" userId="6995bea7-8e38-49c8-bd10-bfe45e677c0a" providerId="ADAL" clId="{E99F6EA2-9609-45B4-A2A6-5DD24CD9DEFA}" dt="2026-03-12T16:23:54.772" v="1218" actId="478"/>
          <ac:spMkLst>
            <pc:docMk/>
            <pc:sldMk cId="2177852062" sldId="272"/>
            <ac:spMk id="12" creationId="{DF43BA73-EF6E-661C-8D6E-C539ABA98F6D}"/>
          </ac:spMkLst>
        </pc:spChg>
        <pc:graphicFrameChg chg="del">
          <ac:chgData name="Dominic Ehrmann" userId="6995bea7-8e38-49c8-bd10-bfe45e677c0a" providerId="ADAL" clId="{E99F6EA2-9609-45B4-A2A6-5DD24CD9DEFA}" dt="2026-03-12T16:23:49.952" v="1217" actId="21"/>
          <ac:graphicFrameMkLst>
            <pc:docMk/>
            <pc:sldMk cId="2177852062" sldId="272"/>
            <ac:graphicFrameMk id="7" creationId="{1E22DB0D-EFE5-03E0-21CE-F8F91A518A02}"/>
          </ac:graphicFrameMkLst>
        </pc:graphicFrameChg>
        <pc:graphicFrameChg chg="del">
          <ac:chgData name="Dominic Ehrmann" userId="6995bea7-8e38-49c8-bd10-bfe45e677c0a" providerId="ADAL" clId="{E99F6EA2-9609-45B4-A2A6-5DD24CD9DEFA}" dt="2026-03-12T16:23:49.952" v="1217" actId="21"/>
          <ac:graphicFrameMkLst>
            <pc:docMk/>
            <pc:sldMk cId="2177852062" sldId="272"/>
            <ac:graphicFrameMk id="8" creationId="{76BEAD32-349D-8300-17B2-38F02D8F2A15}"/>
          </ac:graphicFrameMkLst>
        </pc:graphicFrameChg>
        <pc:graphicFrameChg chg="del">
          <ac:chgData name="Dominic Ehrmann" userId="6995bea7-8e38-49c8-bd10-bfe45e677c0a" providerId="ADAL" clId="{E99F6EA2-9609-45B4-A2A6-5DD24CD9DEFA}" dt="2026-03-12T16:23:49.952" v="1217" actId="21"/>
          <ac:graphicFrameMkLst>
            <pc:docMk/>
            <pc:sldMk cId="2177852062" sldId="272"/>
            <ac:graphicFrameMk id="9" creationId="{04873361-6694-D1C4-67BC-212BD4F1A1A0}"/>
          </ac:graphicFrameMkLst>
        </pc:graphicFrameChg>
        <pc:picChg chg="add mod">
          <ac:chgData name="Dominic Ehrmann" userId="6995bea7-8e38-49c8-bd10-bfe45e677c0a" providerId="ADAL" clId="{E99F6EA2-9609-45B4-A2A6-5DD24CD9DEFA}" dt="2026-03-12T16:24:04.668" v="1221" actId="14100"/>
          <ac:picMkLst>
            <pc:docMk/>
            <pc:sldMk cId="2177852062" sldId="272"/>
            <ac:picMk id="13" creationId="{24876405-7323-8877-E56C-3CDBE2E429AB}"/>
          </ac:picMkLst>
        </pc:picChg>
      </pc:sldChg>
      <pc:sldChg chg="addSp delSp modSp mod">
        <pc:chgData name="Dominic Ehrmann" userId="6995bea7-8e38-49c8-bd10-bfe45e677c0a" providerId="ADAL" clId="{E99F6EA2-9609-45B4-A2A6-5DD24CD9DEFA}" dt="2026-03-12T16:24:36.576" v="1228"/>
        <pc:sldMkLst>
          <pc:docMk/>
          <pc:sldMk cId="3226359413" sldId="273"/>
        </pc:sldMkLst>
        <pc:spChg chg="add del mod">
          <ac:chgData name="Dominic Ehrmann" userId="6995bea7-8e38-49c8-bd10-bfe45e677c0a" providerId="ADAL" clId="{E99F6EA2-9609-45B4-A2A6-5DD24CD9DEFA}" dt="2026-03-12T16:24:36.576" v="1228"/>
          <ac:spMkLst>
            <pc:docMk/>
            <pc:sldMk cId="3226359413" sldId="273"/>
            <ac:spMk id="5" creationId="{96939F95-8389-F99B-8C42-D30144B1C273}"/>
          </ac:spMkLst>
        </pc:spChg>
        <pc:graphicFrameChg chg="del">
          <ac:chgData name="Dominic Ehrmann" userId="6995bea7-8e38-49c8-bd10-bfe45e677c0a" providerId="ADAL" clId="{E99F6EA2-9609-45B4-A2A6-5DD24CD9DEFA}" dt="2026-03-12T16:24:34.738" v="1227" actId="21"/>
          <ac:graphicFrameMkLst>
            <pc:docMk/>
            <pc:sldMk cId="3226359413" sldId="273"/>
            <ac:graphicFrameMk id="6" creationId="{32EDCE6D-EBAD-4539-DF83-81EB62AF56E8}"/>
          </ac:graphicFrameMkLst>
        </pc:graphicFrameChg>
        <pc:picChg chg="add mod">
          <ac:chgData name="Dominic Ehrmann" userId="6995bea7-8e38-49c8-bd10-bfe45e677c0a" providerId="ADAL" clId="{E99F6EA2-9609-45B4-A2A6-5DD24CD9DEFA}" dt="2026-03-12T16:24:36.576" v="1228"/>
          <ac:picMkLst>
            <pc:docMk/>
            <pc:sldMk cId="3226359413" sldId="273"/>
            <ac:picMk id="7" creationId="{3AF2A824-CA38-458D-6E3F-6B9E635DA551}"/>
          </ac:picMkLst>
        </pc:picChg>
      </pc:sldChg>
      <pc:sldChg chg="del">
        <pc:chgData name="Dominic Ehrmann" userId="6995bea7-8e38-49c8-bd10-bfe45e677c0a" providerId="ADAL" clId="{E99F6EA2-9609-45B4-A2A6-5DD24CD9DEFA}" dt="2026-03-12T15:50:42.436" v="173" actId="47"/>
        <pc:sldMkLst>
          <pc:docMk/>
          <pc:sldMk cId="1291793328" sldId="274"/>
        </pc:sldMkLst>
      </pc:sldChg>
      <pc:sldChg chg="addSp delSp modSp mod">
        <pc:chgData name="Dominic Ehrmann" userId="6995bea7-8e38-49c8-bd10-bfe45e677c0a" providerId="ADAL" clId="{E99F6EA2-9609-45B4-A2A6-5DD24CD9DEFA}" dt="2026-03-12T16:24:43.489" v="1230"/>
        <pc:sldMkLst>
          <pc:docMk/>
          <pc:sldMk cId="42507531" sldId="275"/>
        </pc:sldMkLst>
        <pc:spChg chg="add del mod">
          <ac:chgData name="Dominic Ehrmann" userId="6995bea7-8e38-49c8-bd10-bfe45e677c0a" providerId="ADAL" clId="{E99F6EA2-9609-45B4-A2A6-5DD24CD9DEFA}" dt="2026-03-12T16:24:43.489" v="1230"/>
          <ac:spMkLst>
            <pc:docMk/>
            <pc:sldMk cId="42507531" sldId="275"/>
            <ac:spMk id="4" creationId="{6F71A809-A4D9-5332-4C25-63009165D9EF}"/>
          </ac:spMkLst>
        </pc:spChg>
        <pc:graphicFrameChg chg="del">
          <ac:chgData name="Dominic Ehrmann" userId="6995bea7-8e38-49c8-bd10-bfe45e677c0a" providerId="ADAL" clId="{E99F6EA2-9609-45B4-A2A6-5DD24CD9DEFA}" dt="2026-03-12T16:24:41.097" v="1229" actId="21"/>
          <ac:graphicFrameMkLst>
            <pc:docMk/>
            <pc:sldMk cId="42507531" sldId="275"/>
            <ac:graphicFrameMk id="6" creationId="{EFCAF9CB-385E-6708-A43E-D9E38C064AF5}"/>
          </ac:graphicFrameMkLst>
        </pc:graphicFrameChg>
        <pc:graphicFrameChg chg="del">
          <ac:chgData name="Dominic Ehrmann" userId="6995bea7-8e38-49c8-bd10-bfe45e677c0a" providerId="ADAL" clId="{E99F6EA2-9609-45B4-A2A6-5DD24CD9DEFA}" dt="2026-03-12T16:24:41.097" v="1229" actId="21"/>
          <ac:graphicFrameMkLst>
            <pc:docMk/>
            <pc:sldMk cId="42507531" sldId="275"/>
            <ac:graphicFrameMk id="7" creationId="{8036B2BB-B89D-AC0B-D562-96DF0BA00E66}"/>
          </ac:graphicFrameMkLst>
        </pc:graphicFrameChg>
        <pc:picChg chg="add mod">
          <ac:chgData name="Dominic Ehrmann" userId="6995bea7-8e38-49c8-bd10-bfe45e677c0a" providerId="ADAL" clId="{E99F6EA2-9609-45B4-A2A6-5DD24CD9DEFA}" dt="2026-03-12T16:24:43.489" v="1230"/>
          <ac:picMkLst>
            <pc:docMk/>
            <pc:sldMk cId="42507531" sldId="275"/>
            <ac:picMk id="5" creationId="{495849AE-C594-77A5-2CC3-5983EA263FD4}"/>
          </ac:picMkLst>
        </pc:picChg>
      </pc:sldChg>
      <pc:sldChg chg="addSp delSp modSp mod">
        <pc:chgData name="Dominic Ehrmann" userId="6995bea7-8e38-49c8-bd10-bfe45e677c0a" providerId="ADAL" clId="{E99F6EA2-9609-45B4-A2A6-5DD24CD9DEFA}" dt="2026-03-12T16:25:04.327" v="1236"/>
        <pc:sldMkLst>
          <pc:docMk/>
          <pc:sldMk cId="588766204" sldId="276"/>
        </pc:sldMkLst>
        <pc:spChg chg="add del mod">
          <ac:chgData name="Dominic Ehrmann" userId="6995bea7-8e38-49c8-bd10-bfe45e677c0a" providerId="ADAL" clId="{E99F6EA2-9609-45B4-A2A6-5DD24CD9DEFA}" dt="2026-03-12T16:25:04.327" v="1236"/>
          <ac:spMkLst>
            <pc:docMk/>
            <pc:sldMk cId="588766204" sldId="276"/>
            <ac:spMk id="4" creationId="{B0B8F181-097A-B75C-2FE7-4DA632113D8F}"/>
          </ac:spMkLst>
        </pc:spChg>
        <pc:graphicFrameChg chg="del">
          <ac:chgData name="Dominic Ehrmann" userId="6995bea7-8e38-49c8-bd10-bfe45e677c0a" providerId="ADAL" clId="{E99F6EA2-9609-45B4-A2A6-5DD24CD9DEFA}" dt="2026-03-12T16:25:01.999" v="1235" actId="21"/>
          <ac:graphicFrameMkLst>
            <pc:docMk/>
            <pc:sldMk cId="588766204" sldId="276"/>
            <ac:graphicFrameMk id="6" creationId="{CC296A53-2BA8-9F6F-77AF-4AF6A6FC15C3}"/>
          </ac:graphicFrameMkLst>
        </pc:graphicFrameChg>
        <pc:graphicFrameChg chg="del">
          <ac:chgData name="Dominic Ehrmann" userId="6995bea7-8e38-49c8-bd10-bfe45e677c0a" providerId="ADAL" clId="{E99F6EA2-9609-45B4-A2A6-5DD24CD9DEFA}" dt="2026-03-12T16:25:01.999" v="1235" actId="21"/>
          <ac:graphicFrameMkLst>
            <pc:docMk/>
            <pc:sldMk cId="588766204" sldId="276"/>
            <ac:graphicFrameMk id="7" creationId="{8D5C9340-F5E6-E426-E44C-79066F9C7D4C}"/>
          </ac:graphicFrameMkLst>
        </pc:graphicFrameChg>
        <pc:picChg chg="add mod">
          <ac:chgData name="Dominic Ehrmann" userId="6995bea7-8e38-49c8-bd10-bfe45e677c0a" providerId="ADAL" clId="{E99F6EA2-9609-45B4-A2A6-5DD24CD9DEFA}" dt="2026-03-12T16:25:04.327" v="1236"/>
          <ac:picMkLst>
            <pc:docMk/>
            <pc:sldMk cId="588766204" sldId="276"/>
            <ac:picMk id="5" creationId="{D7813F87-4FC5-311C-CC4F-41CB328DE6BE}"/>
          </ac:picMkLst>
        </pc:picChg>
      </pc:sldChg>
      <pc:sldChg chg="addSp delSp modSp mod">
        <pc:chgData name="Dominic Ehrmann" userId="6995bea7-8e38-49c8-bd10-bfe45e677c0a" providerId="ADAL" clId="{E99F6EA2-9609-45B4-A2A6-5DD24CD9DEFA}" dt="2026-03-12T16:25:10.914" v="1238"/>
        <pc:sldMkLst>
          <pc:docMk/>
          <pc:sldMk cId="2520177774" sldId="277"/>
        </pc:sldMkLst>
        <pc:spChg chg="add del mod">
          <ac:chgData name="Dominic Ehrmann" userId="6995bea7-8e38-49c8-bd10-bfe45e677c0a" providerId="ADAL" clId="{E99F6EA2-9609-45B4-A2A6-5DD24CD9DEFA}" dt="2026-03-12T16:25:10.914" v="1238"/>
          <ac:spMkLst>
            <pc:docMk/>
            <pc:sldMk cId="2520177774" sldId="277"/>
            <ac:spMk id="4" creationId="{54C4EDB5-17BF-0C81-184A-A26C3CC5E4E6}"/>
          </ac:spMkLst>
        </pc:spChg>
        <pc:graphicFrameChg chg="del">
          <ac:chgData name="Dominic Ehrmann" userId="6995bea7-8e38-49c8-bd10-bfe45e677c0a" providerId="ADAL" clId="{E99F6EA2-9609-45B4-A2A6-5DD24CD9DEFA}" dt="2026-03-12T16:25:08.851" v="1237" actId="21"/>
          <ac:graphicFrameMkLst>
            <pc:docMk/>
            <pc:sldMk cId="2520177774" sldId="277"/>
            <ac:graphicFrameMk id="6" creationId="{B65DDBDA-6B94-1FDD-6A69-DED275ADBAC7}"/>
          </ac:graphicFrameMkLst>
        </pc:graphicFrameChg>
        <pc:graphicFrameChg chg="del">
          <ac:chgData name="Dominic Ehrmann" userId="6995bea7-8e38-49c8-bd10-bfe45e677c0a" providerId="ADAL" clId="{E99F6EA2-9609-45B4-A2A6-5DD24CD9DEFA}" dt="2026-03-12T16:25:08.851" v="1237" actId="21"/>
          <ac:graphicFrameMkLst>
            <pc:docMk/>
            <pc:sldMk cId="2520177774" sldId="277"/>
            <ac:graphicFrameMk id="7" creationId="{B9225970-A27D-6895-E5D9-AC1313E8ADA9}"/>
          </ac:graphicFrameMkLst>
        </pc:graphicFrameChg>
        <pc:picChg chg="add mod">
          <ac:chgData name="Dominic Ehrmann" userId="6995bea7-8e38-49c8-bd10-bfe45e677c0a" providerId="ADAL" clId="{E99F6EA2-9609-45B4-A2A6-5DD24CD9DEFA}" dt="2026-03-12T16:25:10.914" v="1238"/>
          <ac:picMkLst>
            <pc:docMk/>
            <pc:sldMk cId="2520177774" sldId="277"/>
            <ac:picMk id="5" creationId="{BC9A9770-C459-596A-20B1-4B207F0D4D89}"/>
          </ac:picMkLst>
        </pc:picChg>
      </pc:sldChg>
      <pc:sldChg chg="addSp delSp modSp">
        <pc:chgData name="Dominic Ehrmann" userId="6995bea7-8e38-49c8-bd10-bfe45e677c0a" providerId="ADAL" clId="{E99F6EA2-9609-45B4-A2A6-5DD24CD9DEFA}" dt="2026-03-12T15:48:31.294" v="153"/>
        <pc:sldMkLst>
          <pc:docMk/>
          <pc:sldMk cId="1079852090" sldId="278"/>
        </pc:sldMkLst>
        <pc:picChg chg="add mod">
          <ac:chgData name="Dominic Ehrmann" userId="6995bea7-8e38-49c8-bd10-bfe45e677c0a" providerId="ADAL" clId="{E99F6EA2-9609-45B4-A2A6-5DD24CD9DEFA}" dt="2026-03-12T15:48:31.294" v="153"/>
          <ac:picMkLst>
            <pc:docMk/>
            <pc:sldMk cId="1079852090" sldId="278"/>
            <ac:picMk id="18" creationId="{C4894F7E-0F49-9AFB-B215-D224AB77E4D9}"/>
          </ac:picMkLst>
        </pc:picChg>
        <pc:picChg chg="del">
          <ac:chgData name="Dominic Ehrmann" userId="6995bea7-8e38-49c8-bd10-bfe45e677c0a" providerId="ADAL" clId="{E99F6EA2-9609-45B4-A2A6-5DD24CD9DEFA}" dt="2026-03-12T15:48:31.105" v="152" actId="478"/>
          <ac:picMkLst>
            <pc:docMk/>
            <pc:sldMk cId="1079852090" sldId="278"/>
            <ac:picMk id="27" creationId="{8A678A77-FD50-5FA5-962D-54D02149F8C2}"/>
          </ac:picMkLst>
        </pc:picChg>
      </pc:sldChg>
      <pc:sldChg chg="addSp delSp modSp mod">
        <pc:chgData name="Dominic Ehrmann" userId="6995bea7-8e38-49c8-bd10-bfe45e677c0a" providerId="ADAL" clId="{E99F6EA2-9609-45B4-A2A6-5DD24CD9DEFA}" dt="2026-03-12T16:25:34.800" v="1246" actId="1076"/>
        <pc:sldMkLst>
          <pc:docMk/>
          <pc:sldMk cId="3652173309" sldId="279"/>
        </pc:sldMkLst>
        <pc:graphicFrameChg chg="del">
          <ac:chgData name="Dominic Ehrmann" userId="6995bea7-8e38-49c8-bd10-bfe45e677c0a" providerId="ADAL" clId="{E99F6EA2-9609-45B4-A2A6-5DD24CD9DEFA}" dt="2026-03-12T16:25:29.682" v="1244" actId="21"/>
          <ac:graphicFrameMkLst>
            <pc:docMk/>
            <pc:sldMk cId="3652173309" sldId="279"/>
            <ac:graphicFrameMk id="8" creationId="{A741800C-ED85-F350-A9CD-C84CC25EAC99}"/>
          </ac:graphicFrameMkLst>
        </pc:graphicFrameChg>
        <pc:picChg chg="add mod">
          <ac:chgData name="Dominic Ehrmann" userId="6995bea7-8e38-49c8-bd10-bfe45e677c0a" providerId="ADAL" clId="{E99F6EA2-9609-45B4-A2A6-5DD24CD9DEFA}" dt="2026-03-12T16:25:34.800" v="1246" actId="1076"/>
          <ac:picMkLst>
            <pc:docMk/>
            <pc:sldMk cId="3652173309" sldId="279"/>
            <ac:picMk id="4" creationId="{152B4599-B48A-1754-7597-C26987EF282C}"/>
          </ac:picMkLst>
        </pc:picChg>
      </pc:sldChg>
      <pc:sldChg chg="del">
        <pc:chgData name="Dominic Ehrmann" userId="6995bea7-8e38-49c8-bd10-bfe45e677c0a" providerId="ADAL" clId="{E99F6EA2-9609-45B4-A2A6-5DD24CD9DEFA}" dt="2026-03-12T15:52:39.643" v="182" actId="47"/>
        <pc:sldMkLst>
          <pc:docMk/>
          <pc:sldMk cId="3785808864" sldId="280"/>
        </pc:sldMkLst>
      </pc:sldChg>
      <pc:sldChg chg="del">
        <pc:chgData name="Dominic Ehrmann" userId="6995bea7-8e38-49c8-bd10-bfe45e677c0a" providerId="ADAL" clId="{E99F6EA2-9609-45B4-A2A6-5DD24CD9DEFA}" dt="2026-03-12T15:52:48.818" v="185" actId="47"/>
        <pc:sldMkLst>
          <pc:docMk/>
          <pc:sldMk cId="1669339211" sldId="281"/>
        </pc:sldMkLst>
      </pc:sldChg>
      <pc:sldChg chg="del">
        <pc:chgData name="Dominic Ehrmann" userId="6995bea7-8e38-49c8-bd10-bfe45e677c0a" providerId="ADAL" clId="{E99F6EA2-9609-45B4-A2A6-5DD24CD9DEFA}" dt="2026-03-12T15:54:53.149" v="195" actId="47"/>
        <pc:sldMkLst>
          <pc:docMk/>
          <pc:sldMk cId="3914602638" sldId="284"/>
        </pc:sldMkLst>
      </pc:sldChg>
      <pc:sldChg chg="del">
        <pc:chgData name="Dominic Ehrmann" userId="6995bea7-8e38-49c8-bd10-bfe45e677c0a" providerId="ADAL" clId="{E99F6EA2-9609-45B4-A2A6-5DD24CD9DEFA}" dt="2026-03-12T15:55:07.570" v="199" actId="47"/>
        <pc:sldMkLst>
          <pc:docMk/>
          <pc:sldMk cId="1828617943" sldId="285"/>
        </pc:sldMkLst>
      </pc:sldChg>
      <pc:sldChg chg="del">
        <pc:chgData name="Dominic Ehrmann" userId="6995bea7-8e38-49c8-bd10-bfe45e677c0a" providerId="ADAL" clId="{E99F6EA2-9609-45B4-A2A6-5DD24CD9DEFA}" dt="2026-03-12T15:55:04.350" v="198" actId="47"/>
        <pc:sldMkLst>
          <pc:docMk/>
          <pc:sldMk cId="832711936" sldId="286"/>
        </pc:sldMkLst>
      </pc:sldChg>
      <pc:sldChg chg="del">
        <pc:chgData name="Dominic Ehrmann" userId="6995bea7-8e38-49c8-bd10-bfe45e677c0a" providerId="ADAL" clId="{E99F6EA2-9609-45B4-A2A6-5DD24CD9DEFA}" dt="2026-03-12T15:55:11.257" v="201" actId="47"/>
        <pc:sldMkLst>
          <pc:docMk/>
          <pc:sldMk cId="1531015194" sldId="287"/>
        </pc:sldMkLst>
      </pc:sldChg>
      <pc:sldChg chg="del">
        <pc:chgData name="Dominic Ehrmann" userId="6995bea7-8e38-49c8-bd10-bfe45e677c0a" providerId="ADAL" clId="{E99F6EA2-9609-45B4-A2A6-5DD24CD9DEFA}" dt="2026-03-12T15:55:12.164" v="202" actId="47"/>
        <pc:sldMkLst>
          <pc:docMk/>
          <pc:sldMk cId="356108621" sldId="288"/>
        </pc:sldMkLst>
      </pc:sldChg>
      <pc:sldChg chg="addSp delSp modSp mod ord">
        <pc:chgData name="Dominic Ehrmann" userId="6995bea7-8e38-49c8-bd10-bfe45e677c0a" providerId="ADAL" clId="{E99F6EA2-9609-45B4-A2A6-5DD24CD9DEFA}" dt="2026-03-12T16:25:57.619" v="1322" actId="1076"/>
        <pc:sldMkLst>
          <pc:docMk/>
          <pc:sldMk cId="2975895765" sldId="289"/>
        </pc:sldMkLst>
        <pc:graphicFrameChg chg="del">
          <ac:chgData name="Dominic Ehrmann" userId="6995bea7-8e38-49c8-bd10-bfe45e677c0a" providerId="ADAL" clId="{E99F6EA2-9609-45B4-A2A6-5DD24CD9DEFA}" dt="2026-03-12T16:25:53.271" v="1320" actId="21"/>
          <ac:graphicFrameMkLst>
            <pc:docMk/>
            <pc:sldMk cId="2975895765" sldId="289"/>
            <ac:graphicFrameMk id="8" creationId="{5BEA5753-BCA3-14FF-D9AC-81F3F503F613}"/>
          </ac:graphicFrameMkLst>
        </pc:graphicFrameChg>
        <pc:picChg chg="add mod">
          <ac:chgData name="Dominic Ehrmann" userId="6995bea7-8e38-49c8-bd10-bfe45e677c0a" providerId="ADAL" clId="{E99F6EA2-9609-45B4-A2A6-5DD24CD9DEFA}" dt="2026-03-12T16:25:57.619" v="1322" actId="1076"/>
          <ac:picMkLst>
            <pc:docMk/>
            <pc:sldMk cId="2975895765" sldId="289"/>
            <ac:picMk id="4" creationId="{E8504321-6739-4CB4-1EA2-5149A9824DFD}"/>
          </ac:picMkLst>
        </pc:picChg>
      </pc:sldChg>
      <pc:sldChg chg="addSp delSp modSp mod ord">
        <pc:chgData name="Dominic Ehrmann" userId="6995bea7-8e38-49c8-bd10-bfe45e677c0a" providerId="ADAL" clId="{E99F6EA2-9609-45B4-A2A6-5DD24CD9DEFA}" dt="2026-03-12T16:26:05.048" v="1326" actId="1076"/>
        <pc:sldMkLst>
          <pc:docMk/>
          <pc:sldMk cId="110388581" sldId="290"/>
        </pc:sldMkLst>
        <pc:graphicFrameChg chg="del">
          <ac:chgData name="Dominic Ehrmann" userId="6995bea7-8e38-49c8-bd10-bfe45e677c0a" providerId="ADAL" clId="{E99F6EA2-9609-45B4-A2A6-5DD24CD9DEFA}" dt="2026-03-12T16:25:59.702" v="1323" actId="21"/>
          <ac:graphicFrameMkLst>
            <pc:docMk/>
            <pc:sldMk cId="110388581" sldId="290"/>
            <ac:graphicFrameMk id="8" creationId="{EB10EB8D-5E8B-0520-5595-F57F25B62240}"/>
          </ac:graphicFrameMkLst>
        </pc:graphicFrameChg>
        <pc:picChg chg="add mod">
          <ac:chgData name="Dominic Ehrmann" userId="6995bea7-8e38-49c8-bd10-bfe45e677c0a" providerId="ADAL" clId="{E99F6EA2-9609-45B4-A2A6-5DD24CD9DEFA}" dt="2026-03-12T16:26:05.048" v="1326" actId="1076"/>
          <ac:picMkLst>
            <pc:docMk/>
            <pc:sldMk cId="110388581" sldId="290"/>
            <ac:picMk id="4" creationId="{F3341AD1-DB0B-089F-E1A2-F484D6AA55BF}"/>
          </ac:picMkLst>
        </pc:picChg>
      </pc:sldChg>
      <pc:sldChg chg="del">
        <pc:chgData name="Dominic Ehrmann" userId="6995bea7-8e38-49c8-bd10-bfe45e677c0a" providerId="ADAL" clId="{E99F6EA2-9609-45B4-A2A6-5DD24CD9DEFA}" dt="2026-03-12T15:57:06.268" v="211" actId="47"/>
        <pc:sldMkLst>
          <pc:docMk/>
          <pc:sldMk cId="292637912" sldId="291"/>
        </pc:sldMkLst>
      </pc:sldChg>
      <pc:sldChg chg="del">
        <pc:chgData name="Dominic Ehrmann" userId="6995bea7-8e38-49c8-bd10-bfe45e677c0a" providerId="ADAL" clId="{E99F6EA2-9609-45B4-A2A6-5DD24CD9DEFA}" dt="2026-03-12T15:57:05.226" v="210" actId="47"/>
        <pc:sldMkLst>
          <pc:docMk/>
          <pc:sldMk cId="492358362" sldId="292"/>
        </pc:sldMkLst>
      </pc:sldChg>
      <pc:sldChg chg="del">
        <pc:chgData name="Dominic Ehrmann" userId="6995bea7-8e38-49c8-bd10-bfe45e677c0a" providerId="ADAL" clId="{E99F6EA2-9609-45B4-A2A6-5DD24CD9DEFA}" dt="2026-03-12T15:56:57.749" v="209" actId="47"/>
        <pc:sldMkLst>
          <pc:docMk/>
          <pc:sldMk cId="598574625" sldId="293"/>
        </pc:sldMkLst>
      </pc:sldChg>
      <pc:sldChg chg="del">
        <pc:chgData name="Dominic Ehrmann" userId="6995bea7-8e38-49c8-bd10-bfe45e677c0a" providerId="ADAL" clId="{E99F6EA2-9609-45B4-A2A6-5DD24CD9DEFA}" dt="2026-03-12T15:56:33.336" v="203" actId="47"/>
        <pc:sldMkLst>
          <pc:docMk/>
          <pc:sldMk cId="37476382" sldId="294"/>
        </pc:sldMkLst>
      </pc:sldChg>
      <pc:sldChg chg="del">
        <pc:chgData name="Dominic Ehrmann" userId="6995bea7-8e38-49c8-bd10-bfe45e677c0a" providerId="ADAL" clId="{E99F6EA2-9609-45B4-A2A6-5DD24CD9DEFA}" dt="2026-03-12T15:56:43.261" v="206" actId="47"/>
        <pc:sldMkLst>
          <pc:docMk/>
          <pc:sldMk cId="3567063125" sldId="295"/>
        </pc:sldMkLst>
      </pc:sldChg>
      <pc:sldChg chg="del">
        <pc:chgData name="Dominic Ehrmann" userId="6995bea7-8e38-49c8-bd10-bfe45e677c0a" providerId="ADAL" clId="{E99F6EA2-9609-45B4-A2A6-5DD24CD9DEFA}" dt="2026-03-12T15:56:49.590" v="207" actId="47"/>
        <pc:sldMkLst>
          <pc:docMk/>
          <pc:sldMk cId="152089117" sldId="296"/>
        </pc:sldMkLst>
      </pc:sldChg>
      <pc:sldChg chg="del">
        <pc:chgData name="Dominic Ehrmann" userId="6995bea7-8e38-49c8-bd10-bfe45e677c0a" providerId="ADAL" clId="{E99F6EA2-9609-45B4-A2A6-5DD24CD9DEFA}" dt="2026-03-12T15:56:50.757" v="208" actId="47"/>
        <pc:sldMkLst>
          <pc:docMk/>
          <pc:sldMk cId="1075703027" sldId="297"/>
        </pc:sldMkLst>
      </pc:sldChg>
      <pc:sldChg chg="del">
        <pc:chgData name="Dominic Ehrmann" userId="6995bea7-8e38-49c8-bd10-bfe45e677c0a" providerId="ADAL" clId="{E99F6EA2-9609-45B4-A2A6-5DD24CD9DEFA}" dt="2026-03-12T15:57:19.508" v="212" actId="47"/>
        <pc:sldMkLst>
          <pc:docMk/>
          <pc:sldMk cId="3051104327" sldId="298"/>
        </pc:sldMkLst>
      </pc:sldChg>
      <pc:sldChg chg="del">
        <pc:chgData name="Dominic Ehrmann" userId="6995bea7-8e38-49c8-bd10-bfe45e677c0a" providerId="ADAL" clId="{E99F6EA2-9609-45B4-A2A6-5DD24CD9DEFA}" dt="2026-03-12T15:57:20.857" v="213" actId="47"/>
        <pc:sldMkLst>
          <pc:docMk/>
          <pc:sldMk cId="1423788411" sldId="299"/>
        </pc:sldMkLst>
      </pc:sldChg>
      <pc:sldChg chg="del">
        <pc:chgData name="Dominic Ehrmann" userId="6995bea7-8e38-49c8-bd10-bfe45e677c0a" providerId="ADAL" clId="{E99F6EA2-9609-45B4-A2A6-5DD24CD9DEFA}" dt="2026-03-12T15:57:23.001" v="214" actId="47"/>
        <pc:sldMkLst>
          <pc:docMk/>
          <pc:sldMk cId="3501484193" sldId="300"/>
        </pc:sldMkLst>
      </pc:sldChg>
      <pc:sldChg chg="del">
        <pc:chgData name="Dominic Ehrmann" userId="6995bea7-8e38-49c8-bd10-bfe45e677c0a" providerId="ADAL" clId="{E99F6EA2-9609-45B4-A2A6-5DD24CD9DEFA}" dt="2026-03-12T16:00:55.253" v="333" actId="47"/>
        <pc:sldMkLst>
          <pc:docMk/>
          <pc:sldMk cId="4215568838" sldId="302"/>
        </pc:sldMkLst>
      </pc:sldChg>
      <pc:sldChg chg="del">
        <pc:chgData name="Dominic Ehrmann" userId="6995bea7-8e38-49c8-bd10-bfe45e677c0a" providerId="ADAL" clId="{E99F6EA2-9609-45B4-A2A6-5DD24CD9DEFA}" dt="2026-03-12T16:00:54.013" v="332" actId="47"/>
        <pc:sldMkLst>
          <pc:docMk/>
          <pc:sldMk cId="362347008" sldId="303"/>
        </pc:sldMkLst>
      </pc:sldChg>
      <pc:sldChg chg="del">
        <pc:chgData name="Dominic Ehrmann" userId="6995bea7-8e38-49c8-bd10-bfe45e677c0a" providerId="ADAL" clId="{E99F6EA2-9609-45B4-A2A6-5DD24CD9DEFA}" dt="2026-03-12T16:02:23.139" v="423" actId="47"/>
        <pc:sldMkLst>
          <pc:docMk/>
          <pc:sldMk cId="232295542" sldId="304"/>
        </pc:sldMkLst>
      </pc:sldChg>
      <pc:sldChg chg="del">
        <pc:chgData name="Dominic Ehrmann" userId="6995bea7-8e38-49c8-bd10-bfe45e677c0a" providerId="ADAL" clId="{E99F6EA2-9609-45B4-A2A6-5DD24CD9DEFA}" dt="2026-03-12T16:02:26.003" v="425" actId="47"/>
        <pc:sldMkLst>
          <pc:docMk/>
          <pc:sldMk cId="3840980282" sldId="305"/>
        </pc:sldMkLst>
      </pc:sldChg>
      <pc:sldChg chg="del">
        <pc:chgData name="Dominic Ehrmann" userId="6995bea7-8e38-49c8-bd10-bfe45e677c0a" providerId="ADAL" clId="{E99F6EA2-9609-45B4-A2A6-5DD24CD9DEFA}" dt="2026-03-12T16:02:24.752" v="424" actId="47"/>
        <pc:sldMkLst>
          <pc:docMk/>
          <pc:sldMk cId="3862989893" sldId="306"/>
        </pc:sldMkLst>
      </pc:sldChg>
      <pc:sldChg chg="del">
        <pc:chgData name="Dominic Ehrmann" userId="6995bea7-8e38-49c8-bd10-bfe45e677c0a" providerId="ADAL" clId="{E99F6EA2-9609-45B4-A2A6-5DD24CD9DEFA}" dt="2026-03-12T16:06:40.835" v="505" actId="47"/>
        <pc:sldMkLst>
          <pc:docMk/>
          <pc:sldMk cId="1789772729" sldId="307"/>
        </pc:sldMkLst>
      </pc:sldChg>
      <pc:sldChg chg="del">
        <pc:chgData name="Dominic Ehrmann" userId="6995bea7-8e38-49c8-bd10-bfe45e677c0a" providerId="ADAL" clId="{E99F6EA2-9609-45B4-A2A6-5DD24CD9DEFA}" dt="2026-03-12T16:06:43.671" v="507" actId="47"/>
        <pc:sldMkLst>
          <pc:docMk/>
          <pc:sldMk cId="1679413747" sldId="308"/>
        </pc:sldMkLst>
      </pc:sldChg>
      <pc:sldChg chg="del">
        <pc:chgData name="Dominic Ehrmann" userId="6995bea7-8e38-49c8-bd10-bfe45e677c0a" providerId="ADAL" clId="{E99F6EA2-9609-45B4-A2A6-5DD24CD9DEFA}" dt="2026-03-12T16:06:41.773" v="506" actId="47"/>
        <pc:sldMkLst>
          <pc:docMk/>
          <pc:sldMk cId="2544270260" sldId="309"/>
        </pc:sldMkLst>
      </pc:sldChg>
      <pc:sldChg chg="addSp delSp modSp mod">
        <pc:chgData name="Dominic Ehrmann" userId="6995bea7-8e38-49c8-bd10-bfe45e677c0a" providerId="ADAL" clId="{E99F6EA2-9609-45B4-A2A6-5DD24CD9DEFA}" dt="2026-03-12T16:26:52.802" v="1340" actId="1076"/>
        <pc:sldMkLst>
          <pc:docMk/>
          <pc:sldMk cId="1296135226" sldId="310"/>
        </pc:sldMkLst>
        <pc:graphicFrameChg chg="del">
          <ac:chgData name="Dominic Ehrmann" userId="6995bea7-8e38-49c8-bd10-bfe45e677c0a" providerId="ADAL" clId="{E99F6EA2-9609-45B4-A2A6-5DD24CD9DEFA}" dt="2026-03-12T16:26:43.927" v="1336" actId="21"/>
          <ac:graphicFrameMkLst>
            <pc:docMk/>
            <pc:sldMk cId="1296135226" sldId="310"/>
            <ac:graphicFrameMk id="4" creationId="{2A1A1235-7544-E19E-C858-F994B58E3582}"/>
          </ac:graphicFrameMkLst>
        </pc:graphicFrameChg>
        <pc:graphicFrameChg chg="del">
          <ac:chgData name="Dominic Ehrmann" userId="6995bea7-8e38-49c8-bd10-bfe45e677c0a" providerId="ADAL" clId="{E99F6EA2-9609-45B4-A2A6-5DD24CD9DEFA}" dt="2026-03-12T16:26:43.927" v="1336" actId="21"/>
          <ac:graphicFrameMkLst>
            <pc:docMk/>
            <pc:sldMk cId="1296135226" sldId="310"/>
            <ac:graphicFrameMk id="8" creationId="{84258CD6-9008-B38E-4BDD-E81A963F86EC}"/>
          </ac:graphicFrameMkLst>
        </pc:graphicFrameChg>
        <pc:picChg chg="add mod">
          <ac:chgData name="Dominic Ehrmann" userId="6995bea7-8e38-49c8-bd10-bfe45e677c0a" providerId="ADAL" clId="{E99F6EA2-9609-45B4-A2A6-5DD24CD9DEFA}" dt="2026-03-12T16:26:52.802" v="1340" actId="1076"/>
          <ac:picMkLst>
            <pc:docMk/>
            <pc:sldMk cId="1296135226" sldId="310"/>
            <ac:picMk id="5" creationId="{6AEDA3ED-ED03-F89D-CD0C-0793AE40272B}"/>
          </ac:picMkLst>
        </pc:picChg>
      </pc:sldChg>
      <pc:sldChg chg="addSp delSp modSp mod">
        <pc:chgData name="Dominic Ehrmann" userId="6995bea7-8e38-49c8-bd10-bfe45e677c0a" providerId="ADAL" clId="{E99F6EA2-9609-45B4-A2A6-5DD24CD9DEFA}" dt="2026-03-12T16:26:59.675" v="1343" actId="1076"/>
        <pc:sldMkLst>
          <pc:docMk/>
          <pc:sldMk cId="245847520" sldId="311"/>
        </pc:sldMkLst>
        <pc:graphicFrameChg chg="del">
          <ac:chgData name="Dominic Ehrmann" userId="6995bea7-8e38-49c8-bd10-bfe45e677c0a" providerId="ADAL" clId="{E99F6EA2-9609-45B4-A2A6-5DD24CD9DEFA}" dt="2026-03-12T16:26:55.924" v="1341" actId="21"/>
          <ac:graphicFrameMkLst>
            <pc:docMk/>
            <pc:sldMk cId="245847520" sldId="311"/>
            <ac:graphicFrameMk id="8" creationId="{62655BB8-A098-B820-25A4-F605FC241FA6}"/>
          </ac:graphicFrameMkLst>
        </pc:graphicFrameChg>
        <pc:picChg chg="add mod">
          <ac:chgData name="Dominic Ehrmann" userId="6995bea7-8e38-49c8-bd10-bfe45e677c0a" providerId="ADAL" clId="{E99F6EA2-9609-45B4-A2A6-5DD24CD9DEFA}" dt="2026-03-12T16:26:59.675" v="1343" actId="1076"/>
          <ac:picMkLst>
            <pc:docMk/>
            <pc:sldMk cId="245847520" sldId="311"/>
            <ac:picMk id="4" creationId="{94D17042-1AEC-D6A6-6330-20A6D80A5B3F}"/>
          </ac:picMkLst>
        </pc:picChg>
      </pc:sldChg>
      <pc:sldChg chg="addSp delSp modSp mod">
        <pc:chgData name="Dominic Ehrmann" userId="6995bea7-8e38-49c8-bd10-bfe45e677c0a" providerId="ADAL" clId="{E99F6EA2-9609-45B4-A2A6-5DD24CD9DEFA}" dt="2026-03-12T16:27:05.986" v="1346" actId="1076"/>
        <pc:sldMkLst>
          <pc:docMk/>
          <pc:sldMk cId="2907460876" sldId="312"/>
        </pc:sldMkLst>
        <pc:graphicFrameChg chg="del">
          <ac:chgData name="Dominic Ehrmann" userId="6995bea7-8e38-49c8-bd10-bfe45e677c0a" providerId="ADAL" clId="{E99F6EA2-9609-45B4-A2A6-5DD24CD9DEFA}" dt="2026-03-12T16:27:01.801" v="1344" actId="21"/>
          <ac:graphicFrameMkLst>
            <pc:docMk/>
            <pc:sldMk cId="2907460876" sldId="312"/>
            <ac:graphicFrameMk id="8" creationId="{5A8DCA7A-EB01-8D8B-CCDF-74DD0E200170}"/>
          </ac:graphicFrameMkLst>
        </pc:graphicFrameChg>
        <pc:picChg chg="add mod">
          <ac:chgData name="Dominic Ehrmann" userId="6995bea7-8e38-49c8-bd10-bfe45e677c0a" providerId="ADAL" clId="{E99F6EA2-9609-45B4-A2A6-5DD24CD9DEFA}" dt="2026-03-12T16:27:05.986" v="1346" actId="1076"/>
          <ac:picMkLst>
            <pc:docMk/>
            <pc:sldMk cId="2907460876" sldId="312"/>
            <ac:picMk id="4" creationId="{7B4750BD-621D-168F-A7E2-30C15DC85686}"/>
          </ac:picMkLst>
        </pc:picChg>
      </pc:sldChg>
      <pc:sldChg chg="add del">
        <pc:chgData name="Dominic Ehrmann" userId="6995bea7-8e38-49c8-bd10-bfe45e677c0a" providerId="ADAL" clId="{E99F6EA2-9609-45B4-A2A6-5DD24CD9DEFA}" dt="2026-03-12T15:58:03.618" v="218" actId="47"/>
        <pc:sldMkLst>
          <pc:docMk/>
          <pc:sldMk cId="1922794179" sldId="313"/>
        </pc:sldMkLst>
      </pc:sldChg>
      <pc:sldChg chg="del">
        <pc:chgData name="Dominic Ehrmann" userId="6995bea7-8e38-49c8-bd10-bfe45e677c0a" providerId="ADAL" clId="{E99F6EA2-9609-45B4-A2A6-5DD24CD9DEFA}" dt="2026-03-12T15:58:16.473" v="219" actId="47"/>
        <pc:sldMkLst>
          <pc:docMk/>
          <pc:sldMk cId="1195805143" sldId="314"/>
        </pc:sldMkLst>
      </pc:sldChg>
      <pc:sldChg chg="del">
        <pc:chgData name="Dominic Ehrmann" userId="6995bea7-8e38-49c8-bd10-bfe45e677c0a" providerId="ADAL" clId="{E99F6EA2-9609-45B4-A2A6-5DD24CD9DEFA}" dt="2026-03-12T15:58:20.340" v="220" actId="47"/>
        <pc:sldMkLst>
          <pc:docMk/>
          <pc:sldMk cId="1055157670" sldId="315"/>
        </pc:sldMkLst>
      </pc:sldChg>
      <pc:sldChg chg="del">
        <pc:chgData name="Dominic Ehrmann" userId="6995bea7-8e38-49c8-bd10-bfe45e677c0a" providerId="ADAL" clId="{E99F6EA2-9609-45B4-A2A6-5DD24CD9DEFA}" dt="2026-03-12T15:58:22.519" v="221" actId="47"/>
        <pc:sldMkLst>
          <pc:docMk/>
          <pc:sldMk cId="1649574754" sldId="316"/>
        </pc:sldMkLst>
      </pc:sldChg>
      <pc:sldChg chg="addSp delSp modSp mod">
        <pc:chgData name="Dominic Ehrmann" userId="6995bea7-8e38-49c8-bd10-bfe45e677c0a" providerId="ADAL" clId="{E99F6EA2-9609-45B4-A2A6-5DD24CD9DEFA}" dt="2026-03-12T16:27:10.389" v="1348"/>
        <pc:sldMkLst>
          <pc:docMk/>
          <pc:sldMk cId="121459325" sldId="318"/>
        </pc:sldMkLst>
        <pc:spChg chg="add del mod">
          <ac:chgData name="Dominic Ehrmann" userId="6995bea7-8e38-49c8-bd10-bfe45e677c0a" providerId="ADAL" clId="{E99F6EA2-9609-45B4-A2A6-5DD24CD9DEFA}" dt="2026-03-12T16:27:10.389" v="1348"/>
          <ac:spMkLst>
            <pc:docMk/>
            <pc:sldMk cId="121459325" sldId="318"/>
            <ac:spMk id="4" creationId="{DBB2F87D-16ED-D130-DB68-5917264367C1}"/>
          </ac:spMkLst>
        </pc:spChg>
        <pc:graphicFrameChg chg="del">
          <ac:chgData name="Dominic Ehrmann" userId="6995bea7-8e38-49c8-bd10-bfe45e677c0a" providerId="ADAL" clId="{E99F6EA2-9609-45B4-A2A6-5DD24CD9DEFA}" dt="2026-03-12T16:27:07.942" v="1347" actId="21"/>
          <ac:graphicFrameMkLst>
            <pc:docMk/>
            <pc:sldMk cId="121459325" sldId="318"/>
            <ac:graphicFrameMk id="6" creationId="{B80AE9BE-6FAF-7B38-FA16-B45FED862FAD}"/>
          </ac:graphicFrameMkLst>
        </pc:graphicFrameChg>
        <pc:picChg chg="add mod">
          <ac:chgData name="Dominic Ehrmann" userId="6995bea7-8e38-49c8-bd10-bfe45e677c0a" providerId="ADAL" clId="{E99F6EA2-9609-45B4-A2A6-5DD24CD9DEFA}" dt="2026-03-12T16:27:10.389" v="1348"/>
          <ac:picMkLst>
            <pc:docMk/>
            <pc:sldMk cId="121459325" sldId="318"/>
            <ac:picMk id="5" creationId="{77531B5F-09E9-B022-4AE5-78E71C76D315}"/>
          </ac:picMkLst>
        </pc:picChg>
      </pc:sldChg>
      <pc:sldChg chg="addSp delSp modSp mod">
        <pc:chgData name="Dominic Ehrmann" userId="6995bea7-8e38-49c8-bd10-bfe45e677c0a" providerId="ADAL" clId="{E99F6EA2-9609-45B4-A2A6-5DD24CD9DEFA}" dt="2026-03-12T16:27:16.509" v="1350"/>
        <pc:sldMkLst>
          <pc:docMk/>
          <pc:sldMk cId="3490562445" sldId="319"/>
        </pc:sldMkLst>
        <pc:spChg chg="mod">
          <ac:chgData name="Dominic Ehrmann" userId="6995bea7-8e38-49c8-bd10-bfe45e677c0a" providerId="ADAL" clId="{E99F6EA2-9609-45B4-A2A6-5DD24CD9DEFA}" dt="2026-03-12T15:59:08.649" v="240" actId="20577"/>
          <ac:spMkLst>
            <pc:docMk/>
            <pc:sldMk cId="3490562445" sldId="319"/>
            <ac:spMk id="2" creationId="{5D840A6A-B83E-A72E-D796-DB3DFC413AD8}"/>
          </ac:spMkLst>
        </pc:spChg>
        <pc:spChg chg="add del mod">
          <ac:chgData name="Dominic Ehrmann" userId="6995bea7-8e38-49c8-bd10-bfe45e677c0a" providerId="ADAL" clId="{E99F6EA2-9609-45B4-A2A6-5DD24CD9DEFA}" dt="2026-03-12T16:27:16.509" v="1350"/>
          <ac:spMkLst>
            <pc:docMk/>
            <pc:sldMk cId="3490562445" sldId="319"/>
            <ac:spMk id="4" creationId="{532C3D13-5066-E2E9-7DDD-71D87F20EDD7}"/>
          </ac:spMkLst>
        </pc:spChg>
        <pc:graphicFrameChg chg="del">
          <ac:chgData name="Dominic Ehrmann" userId="6995bea7-8e38-49c8-bd10-bfe45e677c0a" providerId="ADAL" clId="{E99F6EA2-9609-45B4-A2A6-5DD24CD9DEFA}" dt="2026-03-12T16:27:14.062" v="1349" actId="21"/>
          <ac:graphicFrameMkLst>
            <pc:docMk/>
            <pc:sldMk cId="3490562445" sldId="319"/>
            <ac:graphicFrameMk id="6" creationId="{F5DD84BA-F864-14D3-C7A5-2B2E42A86707}"/>
          </ac:graphicFrameMkLst>
        </pc:graphicFrameChg>
        <pc:picChg chg="add mod">
          <ac:chgData name="Dominic Ehrmann" userId="6995bea7-8e38-49c8-bd10-bfe45e677c0a" providerId="ADAL" clId="{E99F6EA2-9609-45B4-A2A6-5DD24CD9DEFA}" dt="2026-03-12T16:27:16.509" v="1350"/>
          <ac:picMkLst>
            <pc:docMk/>
            <pc:sldMk cId="3490562445" sldId="319"/>
            <ac:picMk id="5" creationId="{6B767F7E-8C57-6311-C30C-C4DFB46B9E62}"/>
          </ac:picMkLst>
        </pc:picChg>
      </pc:sldChg>
      <pc:sldChg chg="addSp delSp modSp mod">
        <pc:chgData name="Dominic Ehrmann" userId="6995bea7-8e38-49c8-bd10-bfe45e677c0a" providerId="ADAL" clId="{E99F6EA2-9609-45B4-A2A6-5DD24CD9DEFA}" dt="2026-03-12T16:27:20.887" v="1352"/>
        <pc:sldMkLst>
          <pc:docMk/>
          <pc:sldMk cId="1157697435" sldId="320"/>
        </pc:sldMkLst>
        <pc:spChg chg="add del mod">
          <ac:chgData name="Dominic Ehrmann" userId="6995bea7-8e38-49c8-bd10-bfe45e677c0a" providerId="ADAL" clId="{E99F6EA2-9609-45B4-A2A6-5DD24CD9DEFA}" dt="2026-03-12T16:27:20.887" v="1352"/>
          <ac:spMkLst>
            <pc:docMk/>
            <pc:sldMk cId="1157697435" sldId="320"/>
            <ac:spMk id="4" creationId="{9E5F57B6-EB00-CA19-BFBE-4FB611C31DFD}"/>
          </ac:spMkLst>
        </pc:spChg>
        <pc:graphicFrameChg chg="del">
          <ac:chgData name="Dominic Ehrmann" userId="6995bea7-8e38-49c8-bd10-bfe45e677c0a" providerId="ADAL" clId="{E99F6EA2-9609-45B4-A2A6-5DD24CD9DEFA}" dt="2026-03-12T16:27:18.585" v="1351" actId="21"/>
          <ac:graphicFrameMkLst>
            <pc:docMk/>
            <pc:sldMk cId="1157697435" sldId="320"/>
            <ac:graphicFrameMk id="6" creationId="{CF7105F4-422A-E314-3BDB-46D649ED2D50}"/>
          </ac:graphicFrameMkLst>
        </pc:graphicFrameChg>
        <pc:picChg chg="add mod">
          <ac:chgData name="Dominic Ehrmann" userId="6995bea7-8e38-49c8-bd10-bfe45e677c0a" providerId="ADAL" clId="{E99F6EA2-9609-45B4-A2A6-5DD24CD9DEFA}" dt="2026-03-12T16:27:20.887" v="1352"/>
          <ac:picMkLst>
            <pc:docMk/>
            <pc:sldMk cId="1157697435" sldId="320"/>
            <ac:picMk id="5" creationId="{93E19CAA-1F76-3EB2-2D9D-02BE5C537CF1}"/>
          </ac:picMkLst>
        </pc:picChg>
      </pc:sldChg>
      <pc:sldChg chg="addSp delSp modSp mod">
        <pc:chgData name="Dominic Ehrmann" userId="6995bea7-8e38-49c8-bd10-bfe45e677c0a" providerId="ADAL" clId="{E99F6EA2-9609-45B4-A2A6-5DD24CD9DEFA}" dt="2026-03-12T16:27:25.468" v="1354"/>
        <pc:sldMkLst>
          <pc:docMk/>
          <pc:sldMk cId="737765490" sldId="321"/>
        </pc:sldMkLst>
        <pc:spChg chg="mod">
          <ac:chgData name="Dominic Ehrmann" userId="6995bea7-8e38-49c8-bd10-bfe45e677c0a" providerId="ADAL" clId="{E99F6EA2-9609-45B4-A2A6-5DD24CD9DEFA}" dt="2026-03-12T15:59:26.081" v="258" actId="20577"/>
          <ac:spMkLst>
            <pc:docMk/>
            <pc:sldMk cId="737765490" sldId="321"/>
            <ac:spMk id="2" creationId="{AA51F537-6380-1BD4-F66D-FB11115936F6}"/>
          </ac:spMkLst>
        </pc:spChg>
        <pc:spChg chg="add del mod">
          <ac:chgData name="Dominic Ehrmann" userId="6995bea7-8e38-49c8-bd10-bfe45e677c0a" providerId="ADAL" clId="{E99F6EA2-9609-45B4-A2A6-5DD24CD9DEFA}" dt="2026-03-12T16:27:25.468" v="1354"/>
          <ac:spMkLst>
            <pc:docMk/>
            <pc:sldMk cId="737765490" sldId="321"/>
            <ac:spMk id="4" creationId="{9D4D828F-7302-B1BD-6B34-7149867F5D9B}"/>
          </ac:spMkLst>
        </pc:spChg>
        <pc:graphicFrameChg chg="del">
          <ac:chgData name="Dominic Ehrmann" userId="6995bea7-8e38-49c8-bd10-bfe45e677c0a" providerId="ADAL" clId="{E99F6EA2-9609-45B4-A2A6-5DD24CD9DEFA}" dt="2026-03-12T16:27:22.988" v="1353" actId="21"/>
          <ac:graphicFrameMkLst>
            <pc:docMk/>
            <pc:sldMk cId="737765490" sldId="321"/>
            <ac:graphicFrameMk id="6" creationId="{AC610452-B7E1-F052-FE78-936A06ED322C}"/>
          </ac:graphicFrameMkLst>
        </pc:graphicFrameChg>
        <pc:picChg chg="add mod">
          <ac:chgData name="Dominic Ehrmann" userId="6995bea7-8e38-49c8-bd10-bfe45e677c0a" providerId="ADAL" clId="{E99F6EA2-9609-45B4-A2A6-5DD24CD9DEFA}" dt="2026-03-12T16:27:25.468" v="1354"/>
          <ac:picMkLst>
            <pc:docMk/>
            <pc:sldMk cId="737765490" sldId="321"/>
            <ac:picMk id="5" creationId="{D30CD7D4-A711-A21C-FE28-75C4F212F606}"/>
          </ac:picMkLst>
        </pc:picChg>
      </pc:sldChg>
      <pc:sldChg chg="addSp delSp modSp mod">
        <pc:chgData name="Dominic Ehrmann" userId="6995bea7-8e38-49c8-bd10-bfe45e677c0a" providerId="ADAL" clId="{E99F6EA2-9609-45B4-A2A6-5DD24CD9DEFA}" dt="2026-03-12T16:27:37.434" v="1359" actId="1076"/>
        <pc:sldMkLst>
          <pc:docMk/>
          <pc:sldMk cId="1341967177" sldId="322"/>
        </pc:sldMkLst>
        <pc:graphicFrameChg chg="del">
          <ac:chgData name="Dominic Ehrmann" userId="6995bea7-8e38-49c8-bd10-bfe45e677c0a" providerId="ADAL" clId="{E99F6EA2-9609-45B4-A2A6-5DD24CD9DEFA}" dt="2026-03-12T16:27:33.035" v="1357" actId="21"/>
          <ac:graphicFrameMkLst>
            <pc:docMk/>
            <pc:sldMk cId="1341967177" sldId="322"/>
            <ac:graphicFrameMk id="8" creationId="{AD4164D1-F487-7B49-FBFF-B9A86BD1F677}"/>
          </ac:graphicFrameMkLst>
        </pc:graphicFrameChg>
        <pc:picChg chg="add mod">
          <ac:chgData name="Dominic Ehrmann" userId="6995bea7-8e38-49c8-bd10-bfe45e677c0a" providerId="ADAL" clId="{E99F6EA2-9609-45B4-A2A6-5DD24CD9DEFA}" dt="2026-03-12T16:27:37.434" v="1359" actId="1076"/>
          <ac:picMkLst>
            <pc:docMk/>
            <pc:sldMk cId="1341967177" sldId="322"/>
            <ac:picMk id="4" creationId="{3F335A03-F571-EB9E-4FB6-F4DC26278B9B}"/>
          </ac:picMkLst>
        </pc:picChg>
      </pc:sldChg>
      <pc:sldChg chg="addSp delSp modSp mod">
        <pc:chgData name="Dominic Ehrmann" userId="6995bea7-8e38-49c8-bd10-bfe45e677c0a" providerId="ADAL" clId="{E99F6EA2-9609-45B4-A2A6-5DD24CD9DEFA}" dt="2026-03-12T16:27:42.747" v="1361"/>
        <pc:sldMkLst>
          <pc:docMk/>
          <pc:sldMk cId="948935471" sldId="323"/>
        </pc:sldMkLst>
        <pc:spChg chg="add del mod">
          <ac:chgData name="Dominic Ehrmann" userId="6995bea7-8e38-49c8-bd10-bfe45e677c0a" providerId="ADAL" clId="{E99F6EA2-9609-45B4-A2A6-5DD24CD9DEFA}" dt="2026-03-12T16:27:42.747" v="1361"/>
          <ac:spMkLst>
            <pc:docMk/>
            <pc:sldMk cId="948935471" sldId="323"/>
            <ac:spMk id="4" creationId="{3F546668-D7BC-6015-55B1-81407F3410EA}"/>
          </ac:spMkLst>
        </pc:spChg>
        <pc:graphicFrameChg chg="del">
          <ac:chgData name="Dominic Ehrmann" userId="6995bea7-8e38-49c8-bd10-bfe45e677c0a" providerId="ADAL" clId="{E99F6EA2-9609-45B4-A2A6-5DD24CD9DEFA}" dt="2026-03-12T16:27:39.990" v="1360" actId="21"/>
          <ac:graphicFrameMkLst>
            <pc:docMk/>
            <pc:sldMk cId="948935471" sldId="323"/>
            <ac:graphicFrameMk id="6" creationId="{4FFB7CEA-890C-8EB3-2BCD-26900ADB5B16}"/>
          </ac:graphicFrameMkLst>
        </pc:graphicFrameChg>
        <pc:picChg chg="add mod">
          <ac:chgData name="Dominic Ehrmann" userId="6995bea7-8e38-49c8-bd10-bfe45e677c0a" providerId="ADAL" clId="{E99F6EA2-9609-45B4-A2A6-5DD24CD9DEFA}" dt="2026-03-12T16:27:42.747" v="1361"/>
          <ac:picMkLst>
            <pc:docMk/>
            <pc:sldMk cId="948935471" sldId="323"/>
            <ac:picMk id="5" creationId="{564DC95D-1124-7A78-C334-28850ACC5511}"/>
          </ac:picMkLst>
        </pc:picChg>
      </pc:sldChg>
      <pc:sldChg chg="addSp delSp modSp mod">
        <pc:chgData name="Dominic Ehrmann" userId="6995bea7-8e38-49c8-bd10-bfe45e677c0a" providerId="ADAL" clId="{E99F6EA2-9609-45B4-A2A6-5DD24CD9DEFA}" dt="2026-03-12T16:27:48.120" v="1363"/>
        <pc:sldMkLst>
          <pc:docMk/>
          <pc:sldMk cId="3945410734" sldId="324"/>
        </pc:sldMkLst>
        <pc:spChg chg="mod">
          <ac:chgData name="Dominic Ehrmann" userId="6995bea7-8e38-49c8-bd10-bfe45e677c0a" providerId="ADAL" clId="{E99F6EA2-9609-45B4-A2A6-5DD24CD9DEFA}" dt="2026-03-12T16:00:17.714" v="301" actId="20577"/>
          <ac:spMkLst>
            <pc:docMk/>
            <pc:sldMk cId="3945410734" sldId="324"/>
            <ac:spMk id="2" creationId="{E71514F8-67D0-1A2B-9940-4AEFA8351B98}"/>
          </ac:spMkLst>
        </pc:spChg>
        <pc:spChg chg="add del mod">
          <ac:chgData name="Dominic Ehrmann" userId="6995bea7-8e38-49c8-bd10-bfe45e677c0a" providerId="ADAL" clId="{E99F6EA2-9609-45B4-A2A6-5DD24CD9DEFA}" dt="2026-03-12T16:27:48.120" v="1363"/>
          <ac:spMkLst>
            <pc:docMk/>
            <pc:sldMk cId="3945410734" sldId="324"/>
            <ac:spMk id="4" creationId="{94838F5B-A1A9-99B2-EBFC-50CFD9A5AD07}"/>
          </ac:spMkLst>
        </pc:spChg>
        <pc:graphicFrameChg chg="del">
          <ac:chgData name="Dominic Ehrmann" userId="6995bea7-8e38-49c8-bd10-bfe45e677c0a" providerId="ADAL" clId="{E99F6EA2-9609-45B4-A2A6-5DD24CD9DEFA}" dt="2026-03-12T16:27:46.157" v="1362" actId="21"/>
          <ac:graphicFrameMkLst>
            <pc:docMk/>
            <pc:sldMk cId="3945410734" sldId="324"/>
            <ac:graphicFrameMk id="6" creationId="{2DCB4A91-9C8A-EA7F-A16A-8E7B5F9954BA}"/>
          </ac:graphicFrameMkLst>
        </pc:graphicFrameChg>
        <pc:picChg chg="add mod">
          <ac:chgData name="Dominic Ehrmann" userId="6995bea7-8e38-49c8-bd10-bfe45e677c0a" providerId="ADAL" clId="{E99F6EA2-9609-45B4-A2A6-5DD24CD9DEFA}" dt="2026-03-12T16:27:48.120" v="1363"/>
          <ac:picMkLst>
            <pc:docMk/>
            <pc:sldMk cId="3945410734" sldId="324"/>
            <ac:picMk id="5" creationId="{A270F701-B2C1-0E48-8B9D-5691696CA0E9}"/>
          </ac:picMkLst>
        </pc:picChg>
      </pc:sldChg>
      <pc:sldChg chg="addSp delSp modSp mod">
        <pc:chgData name="Dominic Ehrmann" userId="6995bea7-8e38-49c8-bd10-bfe45e677c0a" providerId="ADAL" clId="{E99F6EA2-9609-45B4-A2A6-5DD24CD9DEFA}" dt="2026-03-12T16:27:57.139" v="1367"/>
        <pc:sldMkLst>
          <pc:docMk/>
          <pc:sldMk cId="1890864347" sldId="325"/>
        </pc:sldMkLst>
        <pc:spChg chg="add del mod">
          <ac:chgData name="Dominic Ehrmann" userId="6995bea7-8e38-49c8-bd10-bfe45e677c0a" providerId="ADAL" clId="{E99F6EA2-9609-45B4-A2A6-5DD24CD9DEFA}" dt="2026-03-12T16:27:57.139" v="1367"/>
          <ac:spMkLst>
            <pc:docMk/>
            <pc:sldMk cId="1890864347" sldId="325"/>
            <ac:spMk id="4" creationId="{8AD8B3E9-18ED-7333-7F9F-25A3B4818627}"/>
          </ac:spMkLst>
        </pc:spChg>
        <pc:graphicFrameChg chg="del">
          <ac:chgData name="Dominic Ehrmann" userId="6995bea7-8e38-49c8-bd10-bfe45e677c0a" providerId="ADAL" clId="{E99F6EA2-9609-45B4-A2A6-5DD24CD9DEFA}" dt="2026-03-12T16:27:54.923" v="1366" actId="21"/>
          <ac:graphicFrameMkLst>
            <pc:docMk/>
            <pc:sldMk cId="1890864347" sldId="325"/>
            <ac:graphicFrameMk id="6" creationId="{E3B1414C-8C4D-5139-1273-7D2FFC1F28DA}"/>
          </ac:graphicFrameMkLst>
        </pc:graphicFrameChg>
        <pc:picChg chg="add mod">
          <ac:chgData name="Dominic Ehrmann" userId="6995bea7-8e38-49c8-bd10-bfe45e677c0a" providerId="ADAL" clId="{E99F6EA2-9609-45B4-A2A6-5DD24CD9DEFA}" dt="2026-03-12T16:27:57.139" v="1367"/>
          <ac:picMkLst>
            <pc:docMk/>
            <pc:sldMk cId="1890864347" sldId="325"/>
            <ac:picMk id="5" creationId="{CF06CB5C-AA86-ABE0-99CF-53CD08874314}"/>
          </ac:picMkLst>
        </pc:picChg>
      </pc:sldChg>
      <pc:sldChg chg="addSp delSp modSp mod">
        <pc:chgData name="Dominic Ehrmann" userId="6995bea7-8e38-49c8-bd10-bfe45e677c0a" providerId="ADAL" clId="{E99F6EA2-9609-45B4-A2A6-5DD24CD9DEFA}" dt="2026-03-12T16:28:02.228" v="1369"/>
        <pc:sldMkLst>
          <pc:docMk/>
          <pc:sldMk cId="3336751748" sldId="326"/>
        </pc:sldMkLst>
        <pc:spChg chg="mod">
          <ac:chgData name="Dominic Ehrmann" userId="6995bea7-8e38-49c8-bd10-bfe45e677c0a" providerId="ADAL" clId="{E99F6EA2-9609-45B4-A2A6-5DD24CD9DEFA}" dt="2026-03-12T16:00:36.095" v="330" actId="20577"/>
          <ac:spMkLst>
            <pc:docMk/>
            <pc:sldMk cId="3336751748" sldId="326"/>
            <ac:spMk id="2" creationId="{9E58E2CE-539C-6251-B1ED-CB0724679A08}"/>
          </ac:spMkLst>
        </pc:spChg>
        <pc:spChg chg="add del mod">
          <ac:chgData name="Dominic Ehrmann" userId="6995bea7-8e38-49c8-bd10-bfe45e677c0a" providerId="ADAL" clId="{E99F6EA2-9609-45B4-A2A6-5DD24CD9DEFA}" dt="2026-03-12T16:28:02.228" v="1369"/>
          <ac:spMkLst>
            <pc:docMk/>
            <pc:sldMk cId="3336751748" sldId="326"/>
            <ac:spMk id="4" creationId="{E5053D9D-6EFC-3A5A-B3C6-805B81395E77}"/>
          </ac:spMkLst>
        </pc:spChg>
        <pc:graphicFrameChg chg="del">
          <ac:chgData name="Dominic Ehrmann" userId="6995bea7-8e38-49c8-bd10-bfe45e677c0a" providerId="ADAL" clId="{E99F6EA2-9609-45B4-A2A6-5DD24CD9DEFA}" dt="2026-03-12T16:28:00.097" v="1368" actId="21"/>
          <ac:graphicFrameMkLst>
            <pc:docMk/>
            <pc:sldMk cId="3336751748" sldId="326"/>
            <ac:graphicFrameMk id="6" creationId="{34E40DB8-2573-D6E4-039A-41D49A8CA28C}"/>
          </ac:graphicFrameMkLst>
        </pc:graphicFrameChg>
        <pc:picChg chg="add mod">
          <ac:chgData name="Dominic Ehrmann" userId="6995bea7-8e38-49c8-bd10-bfe45e677c0a" providerId="ADAL" clId="{E99F6EA2-9609-45B4-A2A6-5DD24CD9DEFA}" dt="2026-03-12T16:28:02.228" v="1369"/>
          <ac:picMkLst>
            <pc:docMk/>
            <pc:sldMk cId="3336751748" sldId="326"/>
            <ac:picMk id="5" creationId="{C8D07360-D34A-81F0-6E9A-5C9AE9B4E636}"/>
          </ac:picMkLst>
        </pc:picChg>
      </pc:sldChg>
      <pc:sldChg chg="del">
        <pc:chgData name="Dominic Ehrmann" userId="6995bea7-8e38-49c8-bd10-bfe45e677c0a" providerId="ADAL" clId="{E99F6EA2-9609-45B4-A2A6-5DD24CD9DEFA}" dt="2026-03-12T16:00:58.403" v="334" actId="47"/>
        <pc:sldMkLst>
          <pc:docMk/>
          <pc:sldMk cId="2787755060" sldId="327"/>
        </pc:sldMkLst>
      </pc:sldChg>
      <pc:sldChg chg="del">
        <pc:chgData name="Dominic Ehrmann" userId="6995bea7-8e38-49c8-bd10-bfe45e677c0a" providerId="ADAL" clId="{E99F6EA2-9609-45B4-A2A6-5DD24CD9DEFA}" dt="2026-03-12T16:00:59.683" v="335" actId="47"/>
        <pc:sldMkLst>
          <pc:docMk/>
          <pc:sldMk cId="1770432847" sldId="328"/>
        </pc:sldMkLst>
      </pc:sldChg>
      <pc:sldChg chg="del">
        <pc:chgData name="Dominic Ehrmann" userId="6995bea7-8e38-49c8-bd10-bfe45e677c0a" providerId="ADAL" clId="{E99F6EA2-9609-45B4-A2A6-5DD24CD9DEFA}" dt="2026-03-12T16:01:01.106" v="336" actId="47"/>
        <pc:sldMkLst>
          <pc:docMk/>
          <pc:sldMk cId="651757367" sldId="329"/>
        </pc:sldMkLst>
      </pc:sldChg>
      <pc:sldChg chg="del">
        <pc:chgData name="Dominic Ehrmann" userId="6995bea7-8e38-49c8-bd10-bfe45e677c0a" providerId="ADAL" clId="{E99F6EA2-9609-45B4-A2A6-5DD24CD9DEFA}" dt="2026-03-12T16:01:02.193" v="337" actId="47"/>
        <pc:sldMkLst>
          <pc:docMk/>
          <pc:sldMk cId="3030318428" sldId="330"/>
        </pc:sldMkLst>
      </pc:sldChg>
      <pc:sldChg chg="addSp delSp modSp mod">
        <pc:chgData name="Dominic Ehrmann" userId="6995bea7-8e38-49c8-bd10-bfe45e677c0a" providerId="ADAL" clId="{E99F6EA2-9609-45B4-A2A6-5DD24CD9DEFA}" dt="2026-03-12T16:28:14.366" v="1374" actId="1076"/>
        <pc:sldMkLst>
          <pc:docMk/>
          <pc:sldMk cId="432833963" sldId="331"/>
        </pc:sldMkLst>
        <pc:graphicFrameChg chg="del">
          <ac:chgData name="Dominic Ehrmann" userId="6995bea7-8e38-49c8-bd10-bfe45e677c0a" providerId="ADAL" clId="{E99F6EA2-9609-45B4-A2A6-5DD24CD9DEFA}" dt="2026-03-12T16:28:09.838" v="1372" actId="21"/>
          <ac:graphicFrameMkLst>
            <pc:docMk/>
            <pc:sldMk cId="432833963" sldId="331"/>
            <ac:graphicFrameMk id="5" creationId="{823AF3AE-4F8E-7997-F2FE-4E4B081D76E0}"/>
          </ac:graphicFrameMkLst>
        </pc:graphicFrameChg>
        <pc:graphicFrameChg chg="add del">
          <ac:chgData name="Dominic Ehrmann" userId="6995bea7-8e38-49c8-bd10-bfe45e677c0a" providerId="ADAL" clId="{E99F6EA2-9609-45B4-A2A6-5DD24CD9DEFA}" dt="2026-03-12T16:28:09.838" v="1372" actId="21"/>
          <ac:graphicFrameMkLst>
            <pc:docMk/>
            <pc:sldMk cId="432833963" sldId="331"/>
            <ac:graphicFrameMk id="8" creationId="{3C95C230-8987-2829-7CB2-C1E586E5CD6E}"/>
          </ac:graphicFrameMkLst>
        </pc:graphicFrameChg>
        <pc:picChg chg="add mod">
          <ac:chgData name="Dominic Ehrmann" userId="6995bea7-8e38-49c8-bd10-bfe45e677c0a" providerId="ADAL" clId="{E99F6EA2-9609-45B4-A2A6-5DD24CD9DEFA}" dt="2026-03-12T16:28:14.366" v="1374" actId="1076"/>
          <ac:picMkLst>
            <pc:docMk/>
            <pc:sldMk cId="432833963" sldId="331"/>
            <ac:picMk id="4" creationId="{6FA34038-E5F5-F54F-C36A-9FD09F7378C0}"/>
          </ac:picMkLst>
        </pc:picChg>
      </pc:sldChg>
      <pc:sldChg chg="addSp delSp modSp mod">
        <pc:chgData name="Dominic Ehrmann" userId="6995bea7-8e38-49c8-bd10-bfe45e677c0a" providerId="ADAL" clId="{E99F6EA2-9609-45B4-A2A6-5DD24CD9DEFA}" dt="2026-03-12T16:28:26.621" v="1379" actId="1076"/>
        <pc:sldMkLst>
          <pc:docMk/>
          <pc:sldMk cId="4019310013" sldId="332"/>
        </pc:sldMkLst>
        <pc:graphicFrameChg chg="del">
          <ac:chgData name="Dominic Ehrmann" userId="6995bea7-8e38-49c8-bd10-bfe45e677c0a" providerId="ADAL" clId="{E99F6EA2-9609-45B4-A2A6-5DD24CD9DEFA}" dt="2026-03-12T16:28:20.061" v="1377" actId="21"/>
          <ac:graphicFrameMkLst>
            <pc:docMk/>
            <pc:sldMk cId="4019310013" sldId="332"/>
            <ac:graphicFrameMk id="5" creationId="{97A9EDC6-DB83-BC6C-CE1C-13DE6679F094}"/>
          </ac:graphicFrameMkLst>
        </pc:graphicFrameChg>
        <pc:graphicFrameChg chg="add del">
          <ac:chgData name="Dominic Ehrmann" userId="6995bea7-8e38-49c8-bd10-bfe45e677c0a" providerId="ADAL" clId="{E99F6EA2-9609-45B4-A2A6-5DD24CD9DEFA}" dt="2026-03-12T16:28:20.061" v="1377" actId="21"/>
          <ac:graphicFrameMkLst>
            <pc:docMk/>
            <pc:sldMk cId="4019310013" sldId="332"/>
            <ac:graphicFrameMk id="8" creationId="{34A80546-6BA0-F674-335D-4D2379B1CF07}"/>
          </ac:graphicFrameMkLst>
        </pc:graphicFrameChg>
        <pc:picChg chg="add mod">
          <ac:chgData name="Dominic Ehrmann" userId="6995bea7-8e38-49c8-bd10-bfe45e677c0a" providerId="ADAL" clId="{E99F6EA2-9609-45B4-A2A6-5DD24CD9DEFA}" dt="2026-03-12T16:28:26.621" v="1379" actId="1076"/>
          <ac:picMkLst>
            <pc:docMk/>
            <pc:sldMk cId="4019310013" sldId="332"/>
            <ac:picMk id="4" creationId="{9EC90EC5-F177-F866-F141-0F8C97011C5A}"/>
          </ac:picMkLst>
        </pc:picChg>
      </pc:sldChg>
      <pc:sldChg chg="addSp delSp modSp mod">
        <pc:chgData name="Dominic Ehrmann" userId="6995bea7-8e38-49c8-bd10-bfe45e677c0a" providerId="ADAL" clId="{E99F6EA2-9609-45B4-A2A6-5DD24CD9DEFA}" dt="2026-03-12T16:28:33.242" v="1382" actId="1076"/>
        <pc:sldMkLst>
          <pc:docMk/>
          <pc:sldMk cId="3223252002" sldId="333"/>
        </pc:sldMkLst>
        <pc:graphicFrameChg chg="del">
          <ac:chgData name="Dominic Ehrmann" userId="6995bea7-8e38-49c8-bd10-bfe45e677c0a" providerId="ADAL" clId="{E99F6EA2-9609-45B4-A2A6-5DD24CD9DEFA}" dt="2026-03-12T16:28:29.018" v="1380" actId="21"/>
          <ac:graphicFrameMkLst>
            <pc:docMk/>
            <pc:sldMk cId="3223252002" sldId="333"/>
            <ac:graphicFrameMk id="8" creationId="{B1D638E1-C5E5-457A-AF88-AFD6AD645111}"/>
          </ac:graphicFrameMkLst>
        </pc:graphicFrameChg>
        <pc:picChg chg="add mod">
          <ac:chgData name="Dominic Ehrmann" userId="6995bea7-8e38-49c8-bd10-bfe45e677c0a" providerId="ADAL" clId="{E99F6EA2-9609-45B4-A2A6-5DD24CD9DEFA}" dt="2026-03-12T16:28:33.242" v="1382" actId="1076"/>
          <ac:picMkLst>
            <pc:docMk/>
            <pc:sldMk cId="3223252002" sldId="333"/>
            <ac:picMk id="4" creationId="{7370E289-7A0F-5B4E-2E24-35CE55ACE926}"/>
          </ac:picMkLst>
        </pc:picChg>
      </pc:sldChg>
      <pc:sldChg chg="del">
        <pc:chgData name="Dominic Ehrmann" userId="6995bea7-8e38-49c8-bd10-bfe45e677c0a" providerId="ADAL" clId="{E99F6EA2-9609-45B4-A2A6-5DD24CD9DEFA}" dt="2026-03-12T16:02:38.538" v="426" actId="47"/>
        <pc:sldMkLst>
          <pc:docMk/>
          <pc:sldMk cId="3520684973" sldId="334"/>
        </pc:sldMkLst>
      </pc:sldChg>
      <pc:sldChg chg="del">
        <pc:chgData name="Dominic Ehrmann" userId="6995bea7-8e38-49c8-bd10-bfe45e677c0a" providerId="ADAL" clId="{E99F6EA2-9609-45B4-A2A6-5DD24CD9DEFA}" dt="2026-03-12T16:02:45.835" v="427" actId="47"/>
        <pc:sldMkLst>
          <pc:docMk/>
          <pc:sldMk cId="4263100732" sldId="335"/>
        </pc:sldMkLst>
      </pc:sldChg>
      <pc:sldChg chg="addSp delSp modSp mod">
        <pc:chgData name="Dominic Ehrmann" userId="6995bea7-8e38-49c8-bd10-bfe45e677c0a" providerId="ADAL" clId="{E99F6EA2-9609-45B4-A2A6-5DD24CD9DEFA}" dt="2026-03-12T16:28:40.298" v="1385" actId="1076"/>
        <pc:sldMkLst>
          <pc:docMk/>
          <pc:sldMk cId="4275960104" sldId="336"/>
        </pc:sldMkLst>
        <pc:graphicFrameChg chg="del">
          <ac:chgData name="Dominic Ehrmann" userId="6995bea7-8e38-49c8-bd10-bfe45e677c0a" providerId="ADAL" clId="{E99F6EA2-9609-45B4-A2A6-5DD24CD9DEFA}" dt="2026-03-12T16:28:35.358" v="1383" actId="21"/>
          <ac:graphicFrameMkLst>
            <pc:docMk/>
            <pc:sldMk cId="4275960104" sldId="336"/>
            <ac:graphicFrameMk id="8" creationId="{48DA568A-4561-6F7D-106F-95EC53C0C90F}"/>
          </ac:graphicFrameMkLst>
        </pc:graphicFrameChg>
        <pc:picChg chg="add mod">
          <ac:chgData name="Dominic Ehrmann" userId="6995bea7-8e38-49c8-bd10-bfe45e677c0a" providerId="ADAL" clId="{E99F6EA2-9609-45B4-A2A6-5DD24CD9DEFA}" dt="2026-03-12T16:28:40.298" v="1385" actId="1076"/>
          <ac:picMkLst>
            <pc:docMk/>
            <pc:sldMk cId="4275960104" sldId="336"/>
            <ac:picMk id="4" creationId="{CCCFF560-0D9E-688B-90A6-0F948DB216FF}"/>
          </ac:picMkLst>
        </pc:picChg>
      </pc:sldChg>
      <pc:sldChg chg="del">
        <pc:chgData name="Dominic Ehrmann" userId="6995bea7-8e38-49c8-bd10-bfe45e677c0a" providerId="ADAL" clId="{E99F6EA2-9609-45B4-A2A6-5DD24CD9DEFA}" dt="2026-03-12T16:02:59.043" v="428" actId="47"/>
        <pc:sldMkLst>
          <pc:docMk/>
          <pc:sldMk cId="3413865673" sldId="337"/>
        </pc:sldMkLst>
      </pc:sldChg>
      <pc:sldChg chg="del">
        <pc:chgData name="Dominic Ehrmann" userId="6995bea7-8e38-49c8-bd10-bfe45e677c0a" providerId="ADAL" clId="{E99F6EA2-9609-45B4-A2A6-5DD24CD9DEFA}" dt="2026-03-12T16:03:01.404" v="429" actId="47"/>
        <pc:sldMkLst>
          <pc:docMk/>
          <pc:sldMk cId="742488688" sldId="338"/>
        </pc:sldMkLst>
      </pc:sldChg>
      <pc:sldChg chg="addSp delSp modSp mod">
        <pc:chgData name="Dominic Ehrmann" userId="6995bea7-8e38-49c8-bd10-bfe45e677c0a" providerId="ADAL" clId="{E99F6EA2-9609-45B4-A2A6-5DD24CD9DEFA}" dt="2026-03-12T16:29:12.959" v="1396" actId="1076"/>
        <pc:sldMkLst>
          <pc:docMk/>
          <pc:sldMk cId="509128844" sldId="340"/>
        </pc:sldMkLst>
        <pc:spChg chg="mod">
          <ac:chgData name="Dominic Ehrmann" userId="6995bea7-8e38-49c8-bd10-bfe45e677c0a" providerId="ADAL" clId="{E99F6EA2-9609-45B4-A2A6-5DD24CD9DEFA}" dt="2026-03-12T16:03:33.870" v="466" actId="20577"/>
          <ac:spMkLst>
            <pc:docMk/>
            <pc:sldMk cId="509128844" sldId="340"/>
            <ac:spMk id="2" creationId="{E690F463-58F0-BC1C-440D-F5F870F776AF}"/>
          </ac:spMkLst>
        </pc:spChg>
        <pc:graphicFrameChg chg="del">
          <ac:chgData name="Dominic Ehrmann" userId="6995bea7-8e38-49c8-bd10-bfe45e677c0a" providerId="ADAL" clId="{E99F6EA2-9609-45B4-A2A6-5DD24CD9DEFA}" dt="2026-03-12T16:29:07.677" v="1394" actId="21"/>
          <ac:graphicFrameMkLst>
            <pc:docMk/>
            <pc:sldMk cId="509128844" sldId="340"/>
            <ac:graphicFrameMk id="4" creationId="{532DA4B7-9F95-0AA9-1177-5F6F8619743E}"/>
          </ac:graphicFrameMkLst>
        </pc:graphicFrameChg>
        <pc:graphicFrameChg chg="add del">
          <ac:chgData name="Dominic Ehrmann" userId="6995bea7-8e38-49c8-bd10-bfe45e677c0a" providerId="ADAL" clId="{E99F6EA2-9609-45B4-A2A6-5DD24CD9DEFA}" dt="2026-03-12T16:29:07.677" v="1394" actId="21"/>
          <ac:graphicFrameMkLst>
            <pc:docMk/>
            <pc:sldMk cId="509128844" sldId="340"/>
            <ac:graphicFrameMk id="8" creationId="{F730A862-9BA6-16D4-14F4-2994811222BC}"/>
          </ac:graphicFrameMkLst>
        </pc:graphicFrameChg>
        <pc:picChg chg="add mod">
          <ac:chgData name="Dominic Ehrmann" userId="6995bea7-8e38-49c8-bd10-bfe45e677c0a" providerId="ADAL" clId="{E99F6EA2-9609-45B4-A2A6-5DD24CD9DEFA}" dt="2026-03-12T16:29:12.959" v="1396" actId="1076"/>
          <ac:picMkLst>
            <pc:docMk/>
            <pc:sldMk cId="509128844" sldId="340"/>
            <ac:picMk id="5" creationId="{5A2AFE76-9E6D-D2D5-EB57-A98D721AA9C8}"/>
          </ac:picMkLst>
        </pc:picChg>
      </pc:sldChg>
      <pc:sldChg chg="addSp delSp modSp mod">
        <pc:chgData name="Dominic Ehrmann" userId="6995bea7-8e38-49c8-bd10-bfe45e677c0a" providerId="ADAL" clId="{E99F6EA2-9609-45B4-A2A6-5DD24CD9DEFA}" dt="2026-03-12T16:29:25.563" v="1401" actId="1076"/>
        <pc:sldMkLst>
          <pc:docMk/>
          <pc:sldMk cId="2447693706" sldId="341"/>
        </pc:sldMkLst>
        <pc:graphicFrameChg chg="del">
          <ac:chgData name="Dominic Ehrmann" userId="6995bea7-8e38-49c8-bd10-bfe45e677c0a" providerId="ADAL" clId="{E99F6EA2-9609-45B4-A2A6-5DD24CD9DEFA}" dt="2026-03-12T16:29:21.024" v="1399" actId="21"/>
          <ac:graphicFrameMkLst>
            <pc:docMk/>
            <pc:sldMk cId="2447693706" sldId="341"/>
            <ac:graphicFrameMk id="4" creationId="{988D680D-67F8-55C0-7863-305872C48AD7}"/>
          </ac:graphicFrameMkLst>
        </pc:graphicFrameChg>
        <pc:graphicFrameChg chg="del">
          <ac:chgData name="Dominic Ehrmann" userId="6995bea7-8e38-49c8-bd10-bfe45e677c0a" providerId="ADAL" clId="{E99F6EA2-9609-45B4-A2A6-5DD24CD9DEFA}" dt="2026-03-12T16:29:21.024" v="1399" actId="21"/>
          <ac:graphicFrameMkLst>
            <pc:docMk/>
            <pc:sldMk cId="2447693706" sldId="341"/>
            <ac:graphicFrameMk id="5" creationId="{38EAF88A-70D9-3FFF-73E9-9B9AC1184631}"/>
          </ac:graphicFrameMkLst>
        </pc:graphicFrameChg>
        <pc:graphicFrameChg chg="add del">
          <ac:chgData name="Dominic Ehrmann" userId="6995bea7-8e38-49c8-bd10-bfe45e677c0a" providerId="ADAL" clId="{E99F6EA2-9609-45B4-A2A6-5DD24CD9DEFA}" dt="2026-03-12T16:29:21.024" v="1399" actId="21"/>
          <ac:graphicFrameMkLst>
            <pc:docMk/>
            <pc:sldMk cId="2447693706" sldId="341"/>
            <ac:graphicFrameMk id="8" creationId="{7F5BAC7D-52C6-0F22-7038-06ABCD5A876D}"/>
          </ac:graphicFrameMkLst>
        </pc:graphicFrameChg>
        <pc:picChg chg="add mod">
          <ac:chgData name="Dominic Ehrmann" userId="6995bea7-8e38-49c8-bd10-bfe45e677c0a" providerId="ADAL" clId="{E99F6EA2-9609-45B4-A2A6-5DD24CD9DEFA}" dt="2026-03-12T16:29:25.563" v="1401" actId="1076"/>
          <ac:picMkLst>
            <pc:docMk/>
            <pc:sldMk cId="2447693706" sldId="341"/>
            <ac:picMk id="6" creationId="{4C9272B2-9178-E93D-5A77-132B00AC2CD1}"/>
          </ac:picMkLst>
        </pc:picChg>
      </pc:sldChg>
      <pc:sldChg chg="addSp delSp modSp mod">
        <pc:chgData name="Dominic Ehrmann" userId="6995bea7-8e38-49c8-bd10-bfe45e677c0a" providerId="ADAL" clId="{E99F6EA2-9609-45B4-A2A6-5DD24CD9DEFA}" dt="2026-03-12T16:33:05.682" v="1404" actId="1076"/>
        <pc:sldMkLst>
          <pc:docMk/>
          <pc:sldMk cId="3228529995" sldId="342"/>
        </pc:sldMkLst>
        <pc:spChg chg="del">
          <ac:chgData name="Dominic Ehrmann" userId="6995bea7-8e38-49c8-bd10-bfe45e677c0a" providerId="ADAL" clId="{E99F6EA2-9609-45B4-A2A6-5DD24CD9DEFA}" dt="2026-03-12T16:33:00.705" v="1402" actId="21"/>
          <ac:spMkLst>
            <pc:docMk/>
            <pc:sldMk cId="3228529995" sldId="342"/>
            <ac:spMk id="4" creationId="{527F214C-C20A-3DEC-2EAA-848603B8F012}"/>
          </ac:spMkLst>
        </pc:spChg>
        <pc:graphicFrameChg chg="del">
          <ac:chgData name="Dominic Ehrmann" userId="6995bea7-8e38-49c8-bd10-bfe45e677c0a" providerId="ADAL" clId="{E99F6EA2-9609-45B4-A2A6-5DD24CD9DEFA}" dt="2026-03-12T16:33:00.705" v="1402" actId="21"/>
          <ac:graphicFrameMkLst>
            <pc:docMk/>
            <pc:sldMk cId="3228529995" sldId="342"/>
            <ac:graphicFrameMk id="8" creationId="{99D596C6-4E2E-8A30-9CAC-AED8D7878767}"/>
          </ac:graphicFrameMkLst>
        </pc:graphicFrameChg>
        <pc:picChg chg="add mod">
          <ac:chgData name="Dominic Ehrmann" userId="6995bea7-8e38-49c8-bd10-bfe45e677c0a" providerId="ADAL" clId="{E99F6EA2-9609-45B4-A2A6-5DD24CD9DEFA}" dt="2026-03-12T16:33:05.682" v="1404" actId="1076"/>
          <ac:picMkLst>
            <pc:docMk/>
            <pc:sldMk cId="3228529995" sldId="342"/>
            <ac:picMk id="5" creationId="{70578ADF-B662-AA85-0419-0C205A7A43F3}"/>
          </ac:picMkLst>
        </pc:picChg>
      </pc:sldChg>
      <pc:sldChg chg="del">
        <pc:chgData name="Dominic Ehrmann" userId="6995bea7-8e38-49c8-bd10-bfe45e677c0a" providerId="ADAL" clId="{E99F6EA2-9609-45B4-A2A6-5DD24CD9DEFA}" dt="2026-03-12T16:04:20.235" v="470" actId="47"/>
        <pc:sldMkLst>
          <pc:docMk/>
          <pc:sldMk cId="3874974955" sldId="343"/>
        </pc:sldMkLst>
      </pc:sldChg>
      <pc:sldChg chg="del">
        <pc:chgData name="Dominic Ehrmann" userId="6995bea7-8e38-49c8-bd10-bfe45e677c0a" providerId="ADAL" clId="{E99F6EA2-9609-45B4-A2A6-5DD24CD9DEFA}" dt="2026-03-12T16:03:56.979" v="467" actId="47"/>
        <pc:sldMkLst>
          <pc:docMk/>
          <pc:sldMk cId="4274882183" sldId="344"/>
        </pc:sldMkLst>
      </pc:sldChg>
      <pc:sldChg chg="addSp delSp modSp mod">
        <pc:chgData name="Dominic Ehrmann" userId="6995bea7-8e38-49c8-bd10-bfe45e677c0a" providerId="ADAL" clId="{E99F6EA2-9609-45B4-A2A6-5DD24CD9DEFA}" dt="2026-03-12T16:33:12.875" v="1407" actId="1076"/>
        <pc:sldMkLst>
          <pc:docMk/>
          <pc:sldMk cId="2500994108" sldId="345"/>
        </pc:sldMkLst>
        <pc:spChg chg="del">
          <ac:chgData name="Dominic Ehrmann" userId="6995bea7-8e38-49c8-bd10-bfe45e677c0a" providerId="ADAL" clId="{E99F6EA2-9609-45B4-A2A6-5DD24CD9DEFA}" dt="2026-03-12T16:33:08.676" v="1405" actId="21"/>
          <ac:spMkLst>
            <pc:docMk/>
            <pc:sldMk cId="2500994108" sldId="345"/>
            <ac:spMk id="4" creationId="{3D44698B-6126-B36D-73E3-B3677FD4CF2F}"/>
          </ac:spMkLst>
        </pc:spChg>
        <pc:graphicFrameChg chg="del">
          <ac:chgData name="Dominic Ehrmann" userId="6995bea7-8e38-49c8-bd10-bfe45e677c0a" providerId="ADAL" clId="{E99F6EA2-9609-45B4-A2A6-5DD24CD9DEFA}" dt="2026-03-12T16:33:08.676" v="1405" actId="21"/>
          <ac:graphicFrameMkLst>
            <pc:docMk/>
            <pc:sldMk cId="2500994108" sldId="345"/>
            <ac:graphicFrameMk id="8" creationId="{DF3C82BA-3FA4-68FF-1FC7-9B3DF43E8CE4}"/>
          </ac:graphicFrameMkLst>
        </pc:graphicFrameChg>
        <pc:picChg chg="add mod">
          <ac:chgData name="Dominic Ehrmann" userId="6995bea7-8e38-49c8-bd10-bfe45e677c0a" providerId="ADAL" clId="{E99F6EA2-9609-45B4-A2A6-5DD24CD9DEFA}" dt="2026-03-12T16:33:12.875" v="1407" actId="1076"/>
          <ac:picMkLst>
            <pc:docMk/>
            <pc:sldMk cId="2500994108" sldId="345"/>
            <ac:picMk id="5" creationId="{A2495696-C763-7878-4DDB-C1C76F24F359}"/>
          </ac:picMkLst>
        </pc:picChg>
      </pc:sldChg>
      <pc:sldChg chg="del">
        <pc:chgData name="Dominic Ehrmann" userId="6995bea7-8e38-49c8-bd10-bfe45e677c0a" providerId="ADAL" clId="{E99F6EA2-9609-45B4-A2A6-5DD24CD9DEFA}" dt="2026-03-12T16:04:04.305" v="468" actId="47"/>
        <pc:sldMkLst>
          <pc:docMk/>
          <pc:sldMk cId="3282241170" sldId="348"/>
        </pc:sldMkLst>
      </pc:sldChg>
      <pc:sldChg chg="addSp delSp modSp mod">
        <pc:chgData name="Dominic Ehrmann" userId="6995bea7-8e38-49c8-bd10-bfe45e677c0a" providerId="ADAL" clId="{E99F6EA2-9609-45B4-A2A6-5DD24CD9DEFA}" dt="2026-03-12T16:33:30.370" v="1412" actId="1076"/>
        <pc:sldMkLst>
          <pc:docMk/>
          <pc:sldMk cId="3209349429" sldId="350"/>
        </pc:sldMkLst>
        <pc:graphicFrameChg chg="del">
          <ac:chgData name="Dominic Ehrmann" userId="6995bea7-8e38-49c8-bd10-bfe45e677c0a" providerId="ADAL" clId="{E99F6EA2-9609-45B4-A2A6-5DD24CD9DEFA}" dt="2026-03-12T16:33:25.378" v="1410" actId="21"/>
          <ac:graphicFrameMkLst>
            <pc:docMk/>
            <pc:sldMk cId="3209349429" sldId="350"/>
            <ac:graphicFrameMk id="8" creationId="{6905EA90-162D-DAA8-0CFD-CC947B07CA9E}"/>
          </ac:graphicFrameMkLst>
        </pc:graphicFrameChg>
        <pc:picChg chg="add mod">
          <ac:chgData name="Dominic Ehrmann" userId="6995bea7-8e38-49c8-bd10-bfe45e677c0a" providerId="ADAL" clId="{E99F6EA2-9609-45B4-A2A6-5DD24CD9DEFA}" dt="2026-03-12T16:33:30.370" v="1412" actId="1076"/>
          <ac:picMkLst>
            <pc:docMk/>
            <pc:sldMk cId="3209349429" sldId="350"/>
            <ac:picMk id="4" creationId="{74C86463-7455-C187-01E0-968E0E163543}"/>
          </ac:picMkLst>
        </pc:picChg>
      </pc:sldChg>
      <pc:sldChg chg="addSp delSp modSp mod">
        <pc:chgData name="Dominic Ehrmann" userId="6995bea7-8e38-49c8-bd10-bfe45e677c0a" providerId="ADAL" clId="{E99F6EA2-9609-45B4-A2A6-5DD24CD9DEFA}" dt="2026-03-12T16:33:38.282" v="1415" actId="1076"/>
        <pc:sldMkLst>
          <pc:docMk/>
          <pc:sldMk cId="2771227160" sldId="351"/>
        </pc:sldMkLst>
        <pc:graphicFrameChg chg="del">
          <ac:chgData name="Dominic Ehrmann" userId="6995bea7-8e38-49c8-bd10-bfe45e677c0a" providerId="ADAL" clId="{E99F6EA2-9609-45B4-A2A6-5DD24CD9DEFA}" dt="2026-03-12T16:33:33.185" v="1413" actId="21"/>
          <ac:graphicFrameMkLst>
            <pc:docMk/>
            <pc:sldMk cId="2771227160" sldId="351"/>
            <ac:graphicFrameMk id="8" creationId="{834BDA54-AEB9-3530-EF46-ABFECBF7058E}"/>
          </ac:graphicFrameMkLst>
        </pc:graphicFrameChg>
        <pc:picChg chg="add mod">
          <ac:chgData name="Dominic Ehrmann" userId="6995bea7-8e38-49c8-bd10-bfe45e677c0a" providerId="ADAL" clId="{E99F6EA2-9609-45B4-A2A6-5DD24CD9DEFA}" dt="2026-03-12T16:33:38.282" v="1415" actId="1076"/>
          <ac:picMkLst>
            <pc:docMk/>
            <pc:sldMk cId="2771227160" sldId="351"/>
            <ac:picMk id="4" creationId="{F17C0862-BD2E-DE94-461B-AD015754506E}"/>
          </ac:picMkLst>
        </pc:picChg>
      </pc:sldChg>
      <pc:sldChg chg="addSp delSp modSp mod">
        <pc:chgData name="Dominic Ehrmann" userId="6995bea7-8e38-49c8-bd10-bfe45e677c0a" providerId="ADAL" clId="{E99F6EA2-9609-45B4-A2A6-5DD24CD9DEFA}" dt="2026-03-12T16:33:45.962" v="1418" actId="1076"/>
        <pc:sldMkLst>
          <pc:docMk/>
          <pc:sldMk cId="3835105959" sldId="352"/>
        </pc:sldMkLst>
        <pc:spChg chg="mod">
          <ac:chgData name="Dominic Ehrmann" userId="6995bea7-8e38-49c8-bd10-bfe45e677c0a" providerId="ADAL" clId="{E99F6EA2-9609-45B4-A2A6-5DD24CD9DEFA}" dt="2026-03-12T16:05:12.188" v="499" actId="20577"/>
          <ac:spMkLst>
            <pc:docMk/>
            <pc:sldMk cId="3835105959" sldId="352"/>
            <ac:spMk id="2" creationId="{9C743C58-A1E8-31C2-5261-CAA60BFBECFF}"/>
          </ac:spMkLst>
        </pc:spChg>
        <pc:graphicFrameChg chg="del">
          <ac:chgData name="Dominic Ehrmann" userId="6995bea7-8e38-49c8-bd10-bfe45e677c0a" providerId="ADAL" clId="{E99F6EA2-9609-45B4-A2A6-5DD24CD9DEFA}" dt="2026-03-12T16:33:40.353" v="1416" actId="21"/>
          <ac:graphicFrameMkLst>
            <pc:docMk/>
            <pc:sldMk cId="3835105959" sldId="352"/>
            <ac:graphicFrameMk id="8" creationId="{9CF1795F-1563-9882-10C5-3910A103AAEB}"/>
          </ac:graphicFrameMkLst>
        </pc:graphicFrameChg>
        <pc:picChg chg="add mod">
          <ac:chgData name="Dominic Ehrmann" userId="6995bea7-8e38-49c8-bd10-bfe45e677c0a" providerId="ADAL" clId="{E99F6EA2-9609-45B4-A2A6-5DD24CD9DEFA}" dt="2026-03-12T16:33:45.962" v="1418" actId="1076"/>
          <ac:picMkLst>
            <pc:docMk/>
            <pc:sldMk cId="3835105959" sldId="352"/>
            <ac:picMk id="4" creationId="{820F3687-1F0C-9967-32A7-5AF19ECD1B81}"/>
          </ac:picMkLst>
        </pc:picChg>
      </pc:sldChg>
      <pc:sldChg chg="addSp delSp modSp mod">
        <pc:chgData name="Dominic Ehrmann" userId="6995bea7-8e38-49c8-bd10-bfe45e677c0a" providerId="ADAL" clId="{E99F6EA2-9609-45B4-A2A6-5DD24CD9DEFA}" dt="2026-03-12T16:33:58.565" v="1424" actId="1076"/>
        <pc:sldMkLst>
          <pc:docMk/>
          <pc:sldMk cId="3482664778" sldId="353"/>
        </pc:sldMkLst>
        <pc:spChg chg="mod">
          <ac:chgData name="Dominic Ehrmann" userId="6995bea7-8e38-49c8-bd10-bfe45e677c0a" providerId="ADAL" clId="{E99F6EA2-9609-45B4-A2A6-5DD24CD9DEFA}" dt="2026-03-12T16:05:26.596" v="501"/>
          <ac:spMkLst>
            <pc:docMk/>
            <pc:sldMk cId="3482664778" sldId="353"/>
            <ac:spMk id="2" creationId="{4D6449F4-CFD1-2043-DFFC-3E2757342E7C}"/>
          </ac:spMkLst>
        </pc:spChg>
        <pc:graphicFrameChg chg="del">
          <ac:chgData name="Dominic Ehrmann" userId="6995bea7-8e38-49c8-bd10-bfe45e677c0a" providerId="ADAL" clId="{E99F6EA2-9609-45B4-A2A6-5DD24CD9DEFA}" dt="2026-03-12T16:33:55.162" v="1422" actId="21"/>
          <ac:graphicFrameMkLst>
            <pc:docMk/>
            <pc:sldMk cId="3482664778" sldId="353"/>
            <ac:graphicFrameMk id="8" creationId="{EBE856BA-A0F7-6090-20E2-7B1DB06B75B5}"/>
          </ac:graphicFrameMkLst>
        </pc:graphicFrameChg>
        <pc:picChg chg="add mod">
          <ac:chgData name="Dominic Ehrmann" userId="6995bea7-8e38-49c8-bd10-bfe45e677c0a" providerId="ADAL" clId="{E99F6EA2-9609-45B4-A2A6-5DD24CD9DEFA}" dt="2026-03-12T16:33:58.565" v="1424" actId="1076"/>
          <ac:picMkLst>
            <pc:docMk/>
            <pc:sldMk cId="3482664778" sldId="353"/>
            <ac:picMk id="4" creationId="{2DF233B1-D324-F547-BEE3-8509045E20FD}"/>
          </ac:picMkLst>
        </pc:picChg>
      </pc:sldChg>
      <pc:sldChg chg="del">
        <pc:chgData name="Dominic Ehrmann" userId="6995bea7-8e38-49c8-bd10-bfe45e677c0a" providerId="ADAL" clId="{E99F6EA2-9609-45B4-A2A6-5DD24CD9DEFA}" dt="2026-03-12T16:06:23.177" v="502" actId="47"/>
        <pc:sldMkLst>
          <pc:docMk/>
          <pc:sldMk cId="3224364906" sldId="354"/>
        </pc:sldMkLst>
      </pc:sldChg>
      <pc:sldChg chg="del">
        <pc:chgData name="Dominic Ehrmann" userId="6995bea7-8e38-49c8-bd10-bfe45e677c0a" providerId="ADAL" clId="{E99F6EA2-9609-45B4-A2A6-5DD24CD9DEFA}" dt="2026-03-12T16:06:28.612" v="504" actId="47"/>
        <pc:sldMkLst>
          <pc:docMk/>
          <pc:sldMk cId="3306731436" sldId="355"/>
        </pc:sldMkLst>
      </pc:sldChg>
      <pc:sldChg chg="addSp delSp modSp mod">
        <pc:chgData name="Dominic Ehrmann" userId="6995bea7-8e38-49c8-bd10-bfe45e677c0a" providerId="ADAL" clId="{E99F6EA2-9609-45B4-A2A6-5DD24CD9DEFA}" dt="2026-03-12T16:25:42.583" v="1281" actId="1036"/>
        <pc:sldMkLst>
          <pc:docMk/>
          <pc:sldMk cId="3725704557" sldId="356"/>
        </pc:sldMkLst>
        <pc:graphicFrameChg chg="del">
          <ac:chgData name="Dominic Ehrmann" userId="6995bea7-8e38-49c8-bd10-bfe45e677c0a" providerId="ADAL" clId="{E99F6EA2-9609-45B4-A2A6-5DD24CD9DEFA}" dt="2026-03-12T16:25:37.489" v="1247" actId="21"/>
          <ac:graphicFrameMkLst>
            <pc:docMk/>
            <pc:sldMk cId="3725704557" sldId="356"/>
            <ac:graphicFrameMk id="8" creationId="{DED9C6C9-B180-BD06-3987-D8DDDA0D88D7}"/>
          </ac:graphicFrameMkLst>
        </pc:graphicFrameChg>
        <pc:picChg chg="add mod">
          <ac:chgData name="Dominic Ehrmann" userId="6995bea7-8e38-49c8-bd10-bfe45e677c0a" providerId="ADAL" clId="{E99F6EA2-9609-45B4-A2A6-5DD24CD9DEFA}" dt="2026-03-12T16:25:42.583" v="1281" actId="1036"/>
          <ac:picMkLst>
            <pc:docMk/>
            <pc:sldMk cId="3725704557" sldId="356"/>
            <ac:picMk id="4" creationId="{2A92E8A8-1BB8-D6B4-6148-49841B065EA8}"/>
          </ac:picMkLst>
        </pc:picChg>
      </pc:sldChg>
      <pc:sldChg chg="addSp delSp modSp mod">
        <pc:chgData name="Dominic Ehrmann" userId="6995bea7-8e38-49c8-bd10-bfe45e677c0a" providerId="ADAL" clId="{E99F6EA2-9609-45B4-A2A6-5DD24CD9DEFA}" dt="2026-03-12T16:25:50.913" v="1319" actId="1036"/>
        <pc:sldMkLst>
          <pc:docMk/>
          <pc:sldMk cId="3525607341" sldId="357"/>
        </pc:sldMkLst>
        <pc:graphicFrameChg chg="del">
          <ac:chgData name="Dominic Ehrmann" userId="6995bea7-8e38-49c8-bd10-bfe45e677c0a" providerId="ADAL" clId="{E99F6EA2-9609-45B4-A2A6-5DD24CD9DEFA}" dt="2026-03-12T16:25:44.827" v="1282" actId="21"/>
          <ac:graphicFrameMkLst>
            <pc:docMk/>
            <pc:sldMk cId="3525607341" sldId="357"/>
            <ac:graphicFrameMk id="8" creationId="{34374C59-05DE-86D6-1E6A-D247F86B3EAA}"/>
          </ac:graphicFrameMkLst>
        </pc:graphicFrameChg>
        <pc:picChg chg="add mod">
          <ac:chgData name="Dominic Ehrmann" userId="6995bea7-8e38-49c8-bd10-bfe45e677c0a" providerId="ADAL" clId="{E99F6EA2-9609-45B4-A2A6-5DD24CD9DEFA}" dt="2026-03-12T16:25:50.913" v="1319" actId="1036"/>
          <ac:picMkLst>
            <pc:docMk/>
            <pc:sldMk cId="3525607341" sldId="357"/>
            <ac:picMk id="4" creationId="{0B5FD066-00AD-9D5D-838B-21E0C65F8974}"/>
          </ac:picMkLst>
        </pc:picChg>
      </pc:sldChg>
      <pc:sldChg chg="addSp delSp modSp mod">
        <pc:chgData name="Dominic Ehrmann" userId="6995bea7-8e38-49c8-bd10-bfe45e677c0a" providerId="ADAL" clId="{E99F6EA2-9609-45B4-A2A6-5DD24CD9DEFA}" dt="2026-03-12T16:26:14.056" v="1329" actId="1076"/>
        <pc:sldMkLst>
          <pc:docMk/>
          <pc:sldMk cId="3966784966" sldId="358"/>
        </pc:sldMkLst>
        <pc:spChg chg="add del mod">
          <ac:chgData name="Dominic Ehrmann" userId="6995bea7-8e38-49c8-bd10-bfe45e677c0a" providerId="ADAL" clId="{E99F6EA2-9609-45B4-A2A6-5DD24CD9DEFA}" dt="2026-03-12T16:23:18.004" v="1216" actId="478"/>
          <ac:spMkLst>
            <pc:docMk/>
            <pc:sldMk cId="3966784966" sldId="358"/>
            <ac:spMk id="4" creationId="{DD2E9349-1F4E-546F-8945-E3FA10B55E4E}"/>
          </ac:spMkLst>
        </pc:spChg>
        <pc:graphicFrameChg chg="del">
          <ac:chgData name="Dominic Ehrmann" userId="6995bea7-8e38-49c8-bd10-bfe45e677c0a" providerId="ADAL" clId="{E99F6EA2-9609-45B4-A2A6-5DD24CD9DEFA}" dt="2026-03-12T16:26:07.198" v="1327" actId="21"/>
          <ac:graphicFrameMkLst>
            <pc:docMk/>
            <pc:sldMk cId="3966784966" sldId="358"/>
            <ac:graphicFrameMk id="8" creationId="{839E5BAB-3077-6A96-975C-0D6C944E8949}"/>
          </ac:graphicFrameMkLst>
        </pc:graphicFrameChg>
        <pc:picChg chg="add mod">
          <ac:chgData name="Dominic Ehrmann" userId="6995bea7-8e38-49c8-bd10-bfe45e677c0a" providerId="ADAL" clId="{E99F6EA2-9609-45B4-A2A6-5DD24CD9DEFA}" dt="2026-03-12T16:26:14.056" v="1329" actId="1076"/>
          <ac:picMkLst>
            <pc:docMk/>
            <pc:sldMk cId="3966784966" sldId="358"/>
            <ac:picMk id="5" creationId="{0076CBB4-261D-A776-812E-1DC29879B36E}"/>
          </ac:picMkLst>
        </pc:picChg>
      </pc:sldChg>
      <pc:sldChg chg="del">
        <pc:chgData name="Dominic Ehrmann" userId="6995bea7-8e38-49c8-bd10-bfe45e677c0a" providerId="ADAL" clId="{E99F6EA2-9609-45B4-A2A6-5DD24CD9DEFA}" dt="2026-03-12T16:03:03.835" v="430" actId="47"/>
        <pc:sldMkLst>
          <pc:docMk/>
          <pc:sldMk cId="1371429336" sldId="359"/>
        </pc:sldMkLst>
      </pc:sldChg>
      <pc:sldChg chg="del">
        <pc:chgData name="Dominic Ehrmann" userId="6995bea7-8e38-49c8-bd10-bfe45e677c0a" providerId="ADAL" clId="{E99F6EA2-9609-45B4-A2A6-5DD24CD9DEFA}" dt="2026-03-12T16:03:06.760" v="431" actId="47"/>
        <pc:sldMkLst>
          <pc:docMk/>
          <pc:sldMk cId="488405033" sldId="360"/>
        </pc:sldMkLst>
      </pc:sldChg>
      <pc:sldChg chg="addSp delSp modSp mod">
        <pc:chgData name="Dominic Ehrmann" userId="6995bea7-8e38-49c8-bd10-bfe45e677c0a" providerId="ADAL" clId="{E99F6EA2-9609-45B4-A2A6-5DD24CD9DEFA}" dt="2026-03-12T16:34:12.336" v="1430" actId="1076"/>
        <pc:sldMkLst>
          <pc:docMk/>
          <pc:sldMk cId="1402524011" sldId="361"/>
        </pc:sldMkLst>
        <pc:graphicFrameChg chg="del">
          <ac:chgData name="Dominic Ehrmann" userId="6995bea7-8e38-49c8-bd10-bfe45e677c0a" providerId="ADAL" clId="{E99F6EA2-9609-45B4-A2A6-5DD24CD9DEFA}" dt="2026-03-12T16:34:07.362" v="1428" actId="21"/>
          <ac:graphicFrameMkLst>
            <pc:docMk/>
            <pc:sldMk cId="1402524011" sldId="361"/>
            <ac:graphicFrameMk id="8" creationId="{F586CBC2-6533-63B5-2E71-DF106AF8DFC7}"/>
          </ac:graphicFrameMkLst>
        </pc:graphicFrameChg>
        <pc:picChg chg="add mod">
          <ac:chgData name="Dominic Ehrmann" userId="6995bea7-8e38-49c8-bd10-bfe45e677c0a" providerId="ADAL" clId="{E99F6EA2-9609-45B4-A2A6-5DD24CD9DEFA}" dt="2026-03-12T16:34:12.336" v="1430" actId="1076"/>
          <ac:picMkLst>
            <pc:docMk/>
            <pc:sldMk cId="1402524011" sldId="361"/>
            <ac:picMk id="4" creationId="{E1AA4C2C-73A3-3AF3-7A04-69E9EBCC45C1}"/>
          </ac:picMkLst>
        </pc:picChg>
      </pc:sldChg>
      <pc:sldChg chg="addSp delSp modSp mod">
        <pc:chgData name="Dominic Ehrmann" userId="6995bea7-8e38-49c8-bd10-bfe45e677c0a" providerId="ADAL" clId="{E99F6EA2-9609-45B4-A2A6-5DD24CD9DEFA}" dt="2026-03-12T16:34:19.467" v="1433" actId="1076"/>
        <pc:sldMkLst>
          <pc:docMk/>
          <pc:sldMk cId="852565473" sldId="362"/>
        </pc:sldMkLst>
        <pc:graphicFrameChg chg="del">
          <ac:chgData name="Dominic Ehrmann" userId="6995bea7-8e38-49c8-bd10-bfe45e677c0a" providerId="ADAL" clId="{E99F6EA2-9609-45B4-A2A6-5DD24CD9DEFA}" dt="2026-03-12T16:34:14.325" v="1431" actId="21"/>
          <ac:graphicFrameMkLst>
            <pc:docMk/>
            <pc:sldMk cId="852565473" sldId="362"/>
            <ac:graphicFrameMk id="8" creationId="{06891C55-E198-D6B8-0643-71EC44490E73}"/>
          </ac:graphicFrameMkLst>
        </pc:graphicFrameChg>
        <pc:picChg chg="add mod">
          <ac:chgData name="Dominic Ehrmann" userId="6995bea7-8e38-49c8-bd10-bfe45e677c0a" providerId="ADAL" clId="{E99F6EA2-9609-45B4-A2A6-5DD24CD9DEFA}" dt="2026-03-12T16:34:19.467" v="1433" actId="1076"/>
          <ac:picMkLst>
            <pc:docMk/>
            <pc:sldMk cId="852565473" sldId="362"/>
            <ac:picMk id="4" creationId="{6468F5D6-FE1E-91CB-7FEF-421BC3A7842A}"/>
          </ac:picMkLst>
        </pc:picChg>
      </pc:sldChg>
      <pc:sldChg chg="addSp delSp modSp mod">
        <pc:chgData name="Dominic Ehrmann" userId="6995bea7-8e38-49c8-bd10-bfe45e677c0a" providerId="ADAL" clId="{E99F6EA2-9609-45B4-A2A6-5DD24CD9DEFA}" dt="2026-03-12T16:34:27.712" v="1436" actId="1076"/>
        <pc:sldMkLst>
          <pc:docMk/>
          <pc:sldMk cId="3447985346" sldId="363"/>
        </pc:sldMkLst>
        <pc:spChg chg="del">
          <ac:chgData name="Dominic Ehrmann" userId="6995bea7-8e38-49c8-bd10-bfe45e677c0a" providerId="ADAL" clId="{E99F6EA2-9609-45B4-A2A6-5DD24CD9DEFA}" dt="2026-03-12T16:34:23.750" v="1434" actId="21"/>
          <ac:spMkLst>
            <pc:docMk/>
            <pc:sldMk cId="3447985346" sldId="363"/>
            <ac:spMk id="4" creationId="{9E3CFCE0-BEE3-3172-1A83-B7D38ADBF7A4}"/>
          </ac:spMkLst>
        </pc:spChg>
        <pc:spChg chg="del">
          <ac:chgData name="Dominic Ehrmann" userId="6995bea7-8e38-49c8-bd10-bfe45e677c0a" providerId="ADAL" clId="{E99F6EA2-9609-45B4-A2A6-5DD24CD9DEFA}" dt="2026-03-12T16:34:23.750" v="1434" actId="21"/>
          <ac:spMkLst>
            <pc:docMk/>
            <pc:sldMk cId="3447985346" sldId="363"/>
            <ac:spMk id="5" creationId="{3A51CB69-ED00-D810-BAA7-9608E6154BE8}"/>
          </ac:spMkLst>
        </pc:spChg>
        <pc:graphicFrameChg chg="del">
          <ac:chgData name="Dominic Ehrmann" userId="6995bea7-8e38-49c8-bd10-bfe45e677c0a" providerId="ADAL" clId="{E99F6EA2-9609-45B4-A2A6-5DD24CD9DEFA}" dt="2026-03-12T16:34:23.750" v="1434" actId="21"/>
          <ac:graphicFrameMkLst>
            <pc:docMk/>
            <pc:sldMk cId="3447985346" sldId="363"/>
            <ac:graphicFrameMk id="8" creationId="{37F4B4C0-1954-4C02-E404-82264EE2C81B}"/>
          </ac:graphicFrameMkLst>
        </pc:graphicFrameChg>
        <pc:picChg chg="add mod">
          <ac:chgData name="Dominic Ehrmann" userId="6995bea7-8e38-49c8-bd10-bfe45e677c0a" providerId="ADAL" clId="{E99F6EA2-9609-45B4-A2A6-5DD24CD9DEFA}" dt="2026-03-12T16:34:27.712" v="1436" actId="1076"/>
          <ac:picMkLst>
            <pc:docMk/>
            <pc:sldMk cId="3447985346" sldId="363"/>
            <ac:picMk id="6" creationId="{7ACF7DE7-45BE-7FEC-DF5B-4F7F4EA989F2}"/>
          </ac:picMkLst>
        </pc:picChg>
      </pc:sldChg>
      <pc:sldChg chg="addSp delSp modSp mod">
        <pc:chgData name="Dominic Ehrmann" userId="6995bea7-8e38-49c8-bd10-bfe45e677c0a" providerId="ADAL" clId="{E99F6EA2-9609-45B4-A2A6-5DD24CD9DEFA}" dt="2026-03-12T16:34:43.482" v="1442" actId="1076"/>
        <pc:sldMkLst>
          <pc:docMk/>
          <pc:sldMk cId="104339331" sldId="364"/>
        </pc:sldMkLst>
        <pc:graphicFrameChg chg="del">
          <ac:chgData name="Dominic Ehrmann" userId="6995bea7-8e38-49c8-bd10-bfe45e677c0a" providerId="ADAL" clId="{E99F6EA2-9609-45B4-A2A6-5DD24CD9DEFA}" dt="2026-03-12T16:34:39.385" v="1440" actId="21"/>
          <ac:graphicFrameMkLst>
            <pc:docMk/>
            <pc:sldMk cId="104339331" sldId="364"/>
            <ac:graphicFrameMk id="5" creationId="{EE28F37E-8163-8058-CC53-07B02B4AACAA}"/>
          </ac:graphicFrameMkLst>
        </pc:graphicFrameChg>
        <pc:graphicFrameChg chg="del">
          <ac:chgData name="Dominic Ehrmann" userId="6995bea7-8e38-49c8-bd10-bfe45e677c0a" providerId="ADAL" clId="{E99F6EA2-9609-45B4-A2A6-5DD24CD9DEFA}" dt="2026-03-12T16:34:39.385" v="1440" actId="21"/>
          <ac:graphicFrameMkLst>
            <pc:docMk/>
            <pc:sldMk cId="104339331" sldId="364"/>
            <ac:graphicFrameMk id="8" creationId="{43843745-B500-9E34-DF3E-5E6E592F21DD}"/>
          </ac:graphicFrameMkLst>
        </pc:graphicFrameChg>
        <pc:picChg chg="add mod">
          <ac:chgData name="Dominic Ehrmann" userId="6995bea7-8e38-49c8-bd10-bfe45e677c0a" providerId="ADAL" clId="{E99F6EA2-9609-45B4-A2A6-5DD24CD9DEFA}" dt="2026-03-12T16:34:43.482" v="1442" actId="1076"/>
          <ac:picMkLst>
            <pc:docMk/>
            <pc:sldMk cId="104339331" sldId="364"/>
            <ac:picMk id="4" creationId="{DFC71A2F-AE2F-5BC2-4291-1E25112EBF42}"/>
          </ac:picMkLst>
        </pc:picChg>
      </pc:sldChg>
      <pc:sldChg chg="addSp delSp modSp mod">
        <pc:chgData name="Dominic Ehrmann" userId="6995bea7-8e38-49c8-bd10-bfe45e677c0a" providerId="ADAL" clId="{E99F6EA2-9609-45B4-A2A6-5DD24CD9DEFA}" dt="2026-03-12T16:34:52.471" v="1447" actId="1076"/>
        <pc:sldMkLst>
          <pc:docMk/>
          <pc:sldMk cId="1725484324" sldId="365"/>
        </pc:sldMkLst>
        <pc:graphicFrameChg chg="del">
          <ac:chgData name="Dominic Ehrmann" userId="6995bea7-8e38-49c8-bd10-bfe45e677c0a" providerId="ADAL" clId="{E99F6EA2-9609-45B4-A2A6-5DD24CD9DEFA}" dt="2026-03-12T16:34:48.823" v="1445" actId="21"/>
          <ac:graphicFrameMkLst>
            <pc:docMk/>
            <pc:sldMk cId="1725484324" sldId="365"/>
            <ac:graphicFrameMk id="5" creationId="{91BBA40E-19B7-6342-7E5C-6F5C795BA2C1}"/>
          </ac:graphicFrameMkLst>
        </pc:graphicFrameChg>
        <pc:graphicFrameChg chg="add del">
          <ac:chgData name="Dominic Ehrmann" userId="6995bea7-8e38-49c8-bd10-bfe45e677c0a" providerId="ADAL" clId="{E99F6EA2-9609-45B4-A2A6-5DD24CD9DEFA}" dt="2026-03-12T16:34:48.823" v="1445" actId="21"/>
          <ac:graphicFrameMkLst>
            <pc:docMk/>
            <pc:sldMk cId="1725484324" sldId="365"/>
            <ac:graphicFrameMk id="8" creationId="{FC1AA424-7A92-6F6D-BCDE-EE0A4139E6E8}"/>
          </ac:graphicFrameMkLst>
        </pc:graphicFrameChg>
        <pc:picChg chg="add mod">
          <ac:chgData name="Dominic Ehrmann" userId="6995bea7-8e38-49c8-bd10-bfe45e677c0a" providerId="ADAL" clId="{E99F6EA2-9609-45B4-A2A6-5DD24CD9DEFA}" dt="2026-03-12T16:34:52.471" v="1447" actId="1076"/>
          <ac:picMkLst>
            <pc:docMk/>
            <pc:sldMk cId="1725484324" sldId="365"/>
            <ac:picMk id="4" creationId="{B9880E19-595F-54C8-0131-3DC83E9A13F0}"/>
          </ac:picMkLst>
        </pc:picChg>
      </pc:sldChg>
      <pc:sldChg chg="addSp delSp modSp mod">
        <pc:chgData name="Dominic Ehrmann" userId="6995bea7-8e38-49c8-bd10-bfe45e677c0a" providerId="ADAL" clId="{E99F6EA2-9609-45B4-A2A6-5DD24CD9DEFA}" dt="2026-03-12T16:34:57.922" v="1450" actId="1076"/>
        <pc:sldMkLst>
          <pc:docMk/>
          <pc:sldMk cId="1109371846" sldId="367"/>
        </pc:sldMkLst>
        <pc:graphicFrameChg chg="del">
          <ac:chgData name="Dominic Ehrmann" userId="6995bea7-8e38-49c8-bd10-bfe45e677c0a" providerId="ADAL" clId="{E99F6EA2-9609-45B4-A2A6-5DD24CD9DEFA}" dt="2026-03-12T16:34:54.663" v="1448" actId="21"/>
          <ac:graphicFrameMkLst>
            <pc:docMk/>
            <pc:sldMk cId="1109371846" sldId="367"/>
            <ac:graphicFrameMk id="8" creationId="{6659380A-8514-EB78-FE95-6BC2657C8AD3}"/>
          </ac:graphicFrameMkLst>
        </pc:graphicFrameChg>
        <pc:picChg chg="add mod">
          <ac:chgData name="Dominic Ehrmann" userId="6995bea7-8e38-49c8-bd10-bfe45e677c0a" providerId="ADAL" clId="{E99F6EA2-9609-45B4-A2A6-5DD24CD9DEFA}" dt="2026-03-12T16:34:57.922" v="1450" actId="1076"/>
          <ac:picMkLst>
            <pc:docMk/>
            <pc:sldMk cId="1109371846" sldId="367"/>
            <ac:picMk id="4" creationId="{B25B5DD9-76D8-05EE-998D-C9B8C148D463}"/>
          </ac:picMkLst>
        </pc:picChg>
      </pc:sldChg>
      <pc:sldChg chg="del">
        <pc:chgData name="Dominic Ehrmann" userId="6995bea7-8e38-49c8-bd10-bfe45e677c0a" providerId="ADAL" clId="{E99F6EA2-9609-45B4-A2A6-5DD24CD9DEFA}" dt="2026-03-12T16:06:54.873" v="508" actId="47"/>
        <pc:sldMkLst>
          <pc:docMk/>
          <pc:sldMk cId="2593755530" sldId="368"/>
        </pc:sldMkLst>
      </pc:sldChg>
      <pc:sldChg chg="del">
        <pc:chgData name="Dominic Ehrmann" userId="6995bea7-8e38-49c8-bd10-bfe45e677c0a" providerId="ADAL" clId="{E99F6EA2-9609-45B4-A2A6-5DD24CD9DEFA}" dt="2026-03-12T15:57:47.219" v="215" actId="47"/>
        <pc:sldMkLst>
          <pc:docMk/>
          <pc:sldMk cId="3503470425" sldId="369"/>
        </pc:sldMkLst>
      </pc:sldChg>
      <pc:sldChg chg="addSp delSp modSp mod">
        <pc:chgData name="Dominic Ehrmann" userId="6995bea7-8e38-49c8-bd10-bfe45e677c0a" providerId="ADAL" clId="{E99F6EA2-9609-45B4-A2A6-5DD24CD9DEFA}" dt="2026-03-12T16:35:08.022" v="1453" actId="1076"/>
        <pc:sldMkLst>
          <pc:docMk/>
          <pc:sldMk cId="2187564725" sldId="370"/>
        </pc:sldMkLst>
        <pc:spChg chg="del">
          <ac:chgData name="Dominic Ehrmann" userId="6995bea7-8e38-49c8-bd10-bfe45e677c0a" providerId="ADAL" clId="{E99F6EA2-9609-45B4-A2A6-5DD24CD9DEFA}" dt="2026-03-12T16:35:04.026" v="1451" actId="21"/>
          <ac:spMkLst>
            <pc:docMk/>
            <pc:sldMk cId="2187564725" sldId="370"/>
            <ac:spMk id="4" creationId="{1D868ADD-150E-6F43-2AB5-0A23427E058E}"/>
          </ac:spMkLst>
        </pc:spChg>
        <pc:graphicFrameChg chg="del">
          <ac:chgData name="Dominic Ehrmann" userId="6995bea7-8e38-49c8-bd10-bfe45e677c0a" providerId="ADAL" clId="{E99F6EA2-9609-45B4-A2A6-5DD24CD9DEFA}" dt="2026-03-12T16:35:04.026" v="1451" actId="21"/>
          <ac:graphicFrameMkLst>
            <pc:docMk/>
            <pc:sldMk cId="2187564725" sldId="370"/>
            <ac:graphicFrameMk id="8" creationId="{7AB70286-8037-D68A-C017-C27DA5670638}"/>
          </ac:graphicFrameMkLst>
        </pc:graphicFrameChg>
        <pc:picChg chg="add mod">
          <ac:chgData name="Dominic Ehrmann" userId="6995bea7-8e38-49c8-bd10-bfe45e677c0a" providerId="ADAL" clId="{E99F6EA2-9609-45B4-A2A6-5DD24CD9DEFA}" dt="2026-03-12T16:35:08.022" v="1453" actId="1076"/>
          <ac:picMkLst>
            <pc:docMk/>
            <pc:sldMk cId="2187564725" sldId="370"/>
            <ac:picMk id="5" creationId="{1F1746EE-6493-C529-3311-4783D5FFCBE6}"/>
          </ac:picMkLst>
        </pc:picChg>
      </pc:sldChg>
      <pc:sldChg chg="addSp delSp modSp mod">
        <pc:chgData name="Dominic Ehrmann" userId="6995bea7-8e38-49c8-bd10-bfe45e677c0a" providerId="ADAL" clId="{E99F6EA2-9609-45B4-A2A6-5DD24CD9DEFA}" dt="2026-03-12T16:35:16.920" v="1458" actId="1076"/>
        <pc:sldMkLst>
          <pc:docMk/>
          <pc:sldMk cId="1245019814" sldId="371"/>
        </pc:sldMkLst>
        <pc:spChg chg="del">
          <ac:chgData name="Dominic Ehrmann" userId="6995bea7-8e38-49c8-bd10-bfe45e677c0a" providerId="ADAL" clId="{E99F6EA2-9609-45B4-A2A6-5DD24CD9DEFA}" dt="2026-03-12T16:35:13.575" v="1456" actId="21"/>
          <ac:spMkLst>
            <pc:docMk/>
            <pc:sldMk cId="1245019814" sldId="371"/>
            <ac:spMk id="5" creationId="{F26E7BEF-5CB5-1B5E-FD4D-723DEC6ED5E3}"/>
          </ac:spMkLst>
        </pc:spChg>
        <pc:graphicFrameChg chg="add del">
          <ac:chgData name="Dominic Ehrmann" userId="6995bea7-8e38-49c8-bd10-bfe45e677c0a" providerId="ADAL" clId="{E99F6EA2-9609-45B4-A2A6-5DD24CD9DEFA}" dt="2026-03-12T16:35:13.575" v="1456" actId="21"/>
          <ac:graphicFrameMkLst>
            <pc:docMk/>
            <pc:sldMk cId="1245019814" sldId="371"/>
            <ac:graphicFrameMk id="8" creationId="{57763FED-3470-9FB1-4659-5CB902C931F1}"/>
          </ac:graphicFrameMkLst>
        </pc:graphicFrameChg>
        <pc:picChg chg="add mod">
          <ac:chgData name="Dominic Ehrmann" userId="6995bea7-8e38-49c8-bd10-bfe45e677c0a" providerId="ADAL" clId="{E99F6EA2-9609-45B4-A2A6-5DD24CD9DEFA}" dt="2026-03-12T16:35:16.920" v="1458" actId="1076"/>
          <ac:picMkLst>
            <pc:docMk/>
            <pc:sldMk cId="1245019814" sldId="371"/>
            <ac:picMk id="4" creationId="{CABC9B24-1246-9A1E-B8BB-5DD438959A1A}"/>
          </ac:picMkLst>
        </pc:picChg>
      </pc:sldChg>
      <pc:sldChg chg="addSp delSp modSp mod">
        <pc:chgData name="Dominic Ehrmann" userId="6995bea7-8e38-49c8-bd10-bfe45e677c0a" providerId="ADAL" clId="{E99F6EA2-9609-45B4-A2A6-5DD24CD9DEFA}" dt="2026-03-12T16:35:25.899" v="1461" actId="1076"/>
        <pc:sldMkLst>
          <pc:docMk/>
          <pc:sldMk cId="1824957085" sldId="372"/>
        </pc:sldMkLst>
        <pc:graphicFrameChg chg="del">
          <ac:chgData name="Dominic Ehrmann" userId="6995bea7-8e38-49c8-bd10-bfe45e677c0a" providerId="ADAL" clId="{E99F6EA2-9609-45B4-A2A6-5DD24CD9DEFA}" dt="2026-03-12T16:35:19.498" v="1459" actId="21"/>
          <ac:graphicFrameMkLst>
            <pc:docMk/>
            <pc:sldMk cId="1824957085" sldId="372"/>
            <ac:graphicFrameMk id="8" creationId="{BDC69E51-F842-145A-1380-B3BCCCADE29C}"/>
          </ac:graphicFrameMkLst>
        </pc:graphicFrameChg>
        <pc:picChg chg="add mod">
          <ac:chgData name="Dominic Ehrmann" userId="6995bea7-8e38-49c8-bd10-bfe45e677c0a" providerId="ADAL" clId="{E99F6EA2-9609-45B4-A2A6-5DD24CD9DEFA}" dt="2026-03-12T16:35:25.899" v="1461" actId="1076"/>
          <ac:picMkLst>
            <pc:docMk/>
            <pc:sldMk cId="1824957085" sldId="372"/>
            <ac:picMk id="4" creationId="{A872B891-7156-69A3-89AA-20B843DAEEF6}"/>
          </ac:picMkLst>
        </pc:picChg>
      </pc:sldChg>
      <pc:sldChg chg="addSp delSp modSp mod">
        <pc:chgData name="Dominic Ehrmann" userId="6995bea7-8e38-49c8-bd10-bfe45e677c0a" providerId="ADAL" clId="{E99F6EA2-9609-45B4-A2A6-5DD24CD9DEFA}" dt="2026-03-12T16:35:35.261" v="1464" actId="1076"/>
        <pc:sldMkLst>
          <pc:docMk/>
          <pc:sldMk cId="2785975464" sldId="373"/>
        </pc:sldMkLst>
        <pc:spChg chg="del">
          <ac:chgData name="Dominic Ehrmann" userId="6995bea7-8e38-49c8-bd10-bfe45e677c0a" providerId="ADAL" clId="{E99F6EA2-9609-45B4-A2A6-5DD24CD9DEFA}" dt="2026-03-12T16:35:30.747" v="1462" actId="21"/>
          <ac:spMkLst>
            <pc:docMk/>
            <pc:sldMk cId="2785975464" sldId="373"/>
            <ac:spMk id="6" creationId="{B92C9A6B-61CA-17B5-4079-BD29B2857970}"/>
          </ac:spMkLst>
        </pc:spChg>
        <pc:spChg chg="del">
          <ac:chgData name="Dominic Ehrmann" userId="6995bea7-8e38-49c8-bd10-bfe45e677c0a" providerId="ADAL" clId="{E99F6EA2-9609-45B4-A2A6-5DD24CD9DEFA}" dt="2026-03-12T16:35:30.747" v="1462" actId="21"/>
          <ac:spMkLst>
            <pc:docMk/>
            <pc:sldMk cId="2785975464" sldId="373"/>
            <ac:spMk id="7" creationId="{56C9B8EC-02B9-FD3B-2E31-C90EDA6908BE}"/>
          </ac:spMkLst>
        </pc:spChg>
        <pc:spChg chg="del">
          <ac:chgData name="Dominic Ehrmann" userId="6995bea7-8e38-49c8-bd10-bfe45e677c0a" providerId="ADAL" clId="{E99F6EA2-9609-45B4-A2A6-5DD24CD9DEFA}" dt="2026-03-12T16:35:30.747" v="1462" actId="21"/>
          <ac:spMkLst>
            <pc:docMk/>
            <pc:sldMk cId="2785975464" sldId="373"/>
            <ac:spMk id="9" creationId="{F31757F3-D6F8-55F7-514C-A4DA9573B1AD}"/>
          </ac:spMkLst>
        </pc:spChg>
        <pc:graphicFrameChg chg="del">
          <ac:chgData name="Dominic Ehrmann" userId="6995bea7-8e38-49c8-bd10-bfe45e677c0a" providerId="ADAL" clId="{E99F6EA2-9609-45B4-A2A6-5DD24CD9DEFA}" dt="2026-03-12T16:35:30.747" v="1462" actId="21"/>
          <ac:graphicFrameMkLst>
            <pc:docMk/>
            <pc:sldMk cId="2785975464" sldId="373"/>
            <ac:graphicFrameMk id="8" creationId="{D3C3E3F6-37DD-4D82-852B-D35F62A129A0}"/>
          </ac:graphicFrameMkLst>
        </pc:graphicFrameChg>
        <pc:picChg chg="add mod">
          <ac:chgData name="Dominic Ehrmann" userId="6995bea7-8e38-49c8-bd10-bfe45e677c0a" providerId="ADAL" clId="{E99F6EA2-9609-45B4-A2A6-5DD24CD9DEFA}" dt="2026-03-12T16:35:35.261" v="1464" actId="1076"/>
          <ac:picMkLst>
            <pc:docMk/>
            <pc:sldMk cId="2785975464" sldId="373"/>
            <ac:picMk id="4" creationId="{62AFC152-577A-F2E9-EF3E-3CED75B06550}"/>
          </ac:picMkLst>
        </pc:picChg>
      </pc:sldChg>
      <pc:sldChg chg="del">
        <pc:chgData name="Dominic Ehrmann" userId="6995bea7-8e38-49c8-bd10-bfe45e677c0a" providerId="ADAL" clId="{E99F6EA2-9609-45B4-A2A6-5DD24CD9DEFA}" dt="2026-03-12T16:07:53.082" v="511" actId="47"/>
        <pc:sldMkLst>
          <pc:docMk/>
          <pc:sldMk cId="4183671117" sldId="374"/>
        </pc:sldMkLst>
      </pc:sldChg>
      <pc:sldChg chg="del">
        <pc:chgData name="Dominic Ehrmann" userId="6995bea7-8e38-49c8-bd10-bfe45e677c0a" providerId="ADAL" clId="{E99F6EA2-9609-45B4-A2A6-5DD24CD9DEFA}" dt="2026-03-12T16:08:36.857" v="515" actId="47"/>
        <pc:sldMkLst>
          <pc:docMk/>
          <pc:sldMk cId="1722520744" sldId="376"/>
        </pc:sldMkLst>
      </pc:sldChg>
      <pc:sldChg chg="del">
        <pc:chgData name="Dominic Ehrmann" userId="6995bea7-8e38-49c8-bd10-bfe45e677c0a" providerId="ADAL" clId="{E99F6EA2-9609-45B4-A2A6-5DD24CD9DEFA}" dt="2026-03-12T16:08:42.693" v="516" actId="47"/>
        <pc:sldMkLst>
          <pc:docMk/>
          <pc:sldMk cId="75690777" sldId="377"/>
        </pc:sldMkLst>
      </pc:sldChg>
      <pc:sldChg chg="del">
        <pc:chgData name="Dominic Ehrmann" userId="6995bea7-8e38-49c8-bd10-bfe45e677c0a" providerId="ADAL" clId="{E99F6EA2-9609-45B4-A2A6-5DD24CD9DEFA}" dt="2026-03-12T16:08:43.429" v="517" actId="47"/>
        <pc:sldMkLst>
          <pc:docMk/>
          <pc:sldMk cId="2929092377" sldId="378"/>
        </pc:sldMkLst>
      </pc:sldChg>
      <pc:sldChg chg="add del">
        <pc:chgData name="Dominic Ehrmann" userId="6995bea7-8e38-49c8-bd10-bfe45e677c0a" providerId="ADAL" clId="{E99F6EA2-9609-45B4-A2A6-5DD24CD9DEFA}" dt="2026-03-12T16:08:47.216" v="518" actId="47"/>
        <pc:sldMkLst>
          <pc:docMk/>
          <pc:sldMk cId="378624695" sldId="379"/>
        </pc:sldMkLst>
      </pc:sldChg>
      <pc:sldChg chg="del">
        <pc:chgData name="Dominic Ehrmann" userId="6995bea7-8e38-49c8-bd10-bfe45e677c0a" providerId="ADAL" clId="{E99F6EA2-9609-45B4-A2A6-5DD24CD9DEFA}" dt="2026-03-12T16:08:15.132" v="512" actId="47"/>
        <pc:sldMkLst>
          <pc:docMk/>
          <pc:sldMk cId="4291463841" sldId="380"/>
        </pc:sldMkLst>
      </pc:sldChg>
      <pc:sldChg chg="add del">
        <pc:chgData name="Dominic Ehrmann" userId="6995bea7-8e38-49c8-bd10-bfe45e677c0a" providerId="ADAL" clId="{E99F6EA2-9609-45B4-A2A6-5DD24CD9DEFA}" dt="2026-03-12T16:10:02.488" v="557" actId="47"/>
        <pc:sldMkLst>
          <pc:docMk/>
          <pc:sldMk cId="1610134113" sldId="382"/>
        </pc:sldMkLst>
      </pc:sldChg>
      <pc:sldChg chg="add del">
        <pc:chgData name="Dominic Ehrmann" userId="6995bea7-8e38-49c8-bd10-bfe45e677c0a" providerId="ADAL" clId="{E99F6EA2-9609-45B4-A2A6-5DD24CD9DEFA}" dt="2026-03-12T16:10:03.535" v="558" actId="47"/>
        <pc:sldMkLst>
          <pc:docMk/>
          <pc:sldMk cId="394272366" sldId="383"/>
        </pc:sldMkLst>
      </pc:sldChg>
      <pc:sldChg chg="add del">
        <pc:chgData name="Dominic Ehrmann" userId="6995bea7-8e38-49c8-bd10-bfe45e677c0a" providerId="ADAL" clId="{E99F6EA2-9609-45B4-A2A6-5DD24CD9DEFA}" dt="2026-03-12T16:10:04.348" v="559" actId="47"/>
        <pc:sldMkLst>
          <pc:docMk/>
          <pc:sldMk cId="3343191863" sldId="384"/>
        </pc:sldMkLst>
      </pc:sldChg>
      <pc:sldChg chg="add del">
        <pc:chgData name="Dominic Ehrmann" userId="6995bea7-8e38-49c8-bd10-bfe45e677c0a" providerId="ADAL" clId="{E99F6EA2-9609-45B4-A2A6-5DD24CD9DEFA}" dt="2026-03-12T16:10:11.641" v="562" actId="47"/>
        <pc:sldMkLst>
          <pc:docMk/>
          <pc:sldMk cId="3702848273" sldId="385"/>
        </pc:sldMkLst>
      </pc:sldChg>
      <pc:sldChg chg="addSp delSp modSp mod">
        <pc:chgData name="Dominic Ehrmann" userId="6995bea7-8e38-49c8-bd10-bfe45e677c0a" providerId="ADAL" clId="{E99F6EA2-9609-45B4-A2A6-5DD24CD9DEFA}" dt="2026-03-12T16:36:13.306" v="1475" actId="1076"/>
        <pc:sldMkLst>
          <pc:docMk/>
          <pc:sldMk cId="2565404235" sldId="386"/>
        </pc:sldMkLst>
        <pc:graphicFrameChg chg="del">
          <ac:chgData name="Dominic Ehrmann" userId="6995bea7-8e38-49c8-bd10-bfe45e677c0a" providerId="ADAL" clId="{E99F6EA2-9609-45B4-A2A6-5DD24CD9DEFA}" dt="2026-03-12T16:36:08.216" v="1473" actId="21"/>
          <ac:graphicFrameMkLst>
            <pc:docMk/>
            <pc:sldMk cId="2565404235" sldId="386"/>
            <ac:graphicFrameMk id="8" creationId="{6235C677-AF12-8E16-C5B9-A3D99F9DBD02}"/>
          </ac:graphicFrameMkLst>
        </pc:graphicFrameChg>
        <pc:picChg chg="add mod">
          <ac:chgData name="Dominic Ehrmann" userId="6995bea7-8e38-49c8-bd10-bfe45e677c0a" providerId="ADAL" clId="{E99F6EA2-9609-45B4-A2A6-5DD24CD9DEFA}" dt="2026-03-12T16:36:13.306" v="1475" actId="1076"/>
          <ac:picMkLst>
            <pc:docMk/>
            <pc:sldMk cId="2565404235" sldId="386"/>
            <ac:picMk id="4" creationId="{0C8F3270-0EA5-EE95-548D-13D48BEBCEBE}"/>
          </ac:picMkLst>
        </pc:picChg>
      </pc:sldChg>
      <pc:sldChg chg="addSp delSp modSp mod">
        <pc:chgData name="Dominic Ehrmann" userId="6995bea7-8e38-49c8-bd10-bfe45e677c0a" providerId="ADAL" clId="{E99F6EA2-9609-45B4-A2A6-5DD24CD9DEFA}" dt="2026-03-12T16:36:20.759" v="1478" actId="1076"/>
        <pc:sldMkLst>
          <pc:docMk/>
          <pc:sldMk cId="4073173927" sldId="387"/>
        </pc:sldMkLst>
        <pc:graphicFrameChg chg="del">
          <ac:chgData name="Dominic Ehrmann" userId="6995bea7-8e38-49c8-bd10-bfe45e677c0a" providerId="ADAL" clId="{E99F6EA2-9609-45B4-A2A6-5DD24CD9DEFA}" dt="2026-03-12T16:36:15.068" v="1476" actId="21"/>
          <ac:graphicFrameMkLst>
            <pc:docMk/>
            <pc:sldMk cId="4073173927" sldId="387"/>
            <ac:graphicFrameMk id="8" creationId="{ADF4CBEE-346A-9F90-C1D5-7C8A4C4CA2B5}"/>
          </ac:graphicFrameMkLst>
        </pc:graphicFrameChg>
        <pc:picChg chg="add mod">
          <ac:chgData name="Dominic Ehrmann" userId="6995bea7-8e38-49c8-bd10-bfe45e677c0a" providerId="ADAL" clId="{E99F6EA2-9609-45B4-A2A6-5DD24CD9DEFA}" dt="2026-03-12T16:36:20.759" v="1478" actId="1076"/>
          <ac:picMkLst>
            <pc:docMk/>
            <pc:sldMk cId="4073173927" sldId="387"/>
            <ac:picMk id="4" creationId="{D0E37963-0E21-77AD-0B60-6D0070408742}"/>
          </ac:picMkLst>
        </pc:picChg>
      </pc:sldChg>
      <pc:sldChg chg="del">
        <pc:chgData name="Dominic Ehrmann" userId="6995bea7-8e38-49c8-bd10-bfe45e677c0a" providerId="ADAL" clId="{E99F6EA2-9609-45B4-A2A6-5DD24CD9DEFA}" dt="2026-03-12T16:10:21.287" v="563" actId="47"/>
        <pc:sldMkLst>
          <pc:docMk/>
          <pc:sldMk cId="4081673996" sldId="388"/>
        </pc:sldMkLst>
      </pc:sldChg>
      <pc:sldChg chg="addSp delSp modSp mod">
        <pc:chgData name="Dominic Ehrmann" userId="6995bea7-8e38-49c8-bd10-bfe45e677c0a" providerId="ADAL" clId="{E99F6EA2-9609-45B4-A2A6-5DD24CD9DEFA}" dt="2026-03-12T16:26:29.004" v="1332" actId="1076"/>
        <pc:sldMkLst>
          <pc:docMk/>
          <pc:sldMk cId="2338790620" sldId="389"/>
        </pc:sldMkLst>
        <pc:graphicFrameChg chg="del">
          <ac:chgData name="Dominic Ehrmann" userId="6995bea7-8e38-49c8-bd10-bfe45e677c0a" providerId="ADAL" clId="{E99F6EA2-9609-45B4-A2A6-5DD24CD9DEFA}" dt="2026-03-12T16:26:23.300" v="1330" actId="21"/>
          <ac:graphicFrameMkLst>
            <pc:docMk/>
            <pc:sldMk cId="2338790620" sldId="389"/>
            <ac:graphicFrameMk id="4" creationId="{522C2DD1-145A-C2A2-5422-25DFA1D4732E}"/>
          </ac:graphicFrameMkLst>
        </pc:graphicFrameChg>
        <pc:graphicFrameChg chg="del mod">
          <ac:chgData name="Dominic Ehrmann" userId="6995bea7-8e38-49c8-bd10-bfe45e677c0a" providerId="ADAL" clId="{E99F6EA2-9609-45B4-A2A6-5DD24CD9DEFA}" dt="2026-03-12T16:26:23.300" v="1330" actId="21"/>
          <ac:graphicFrameMkLst>
            <pc:docMk/>
            <pc:sldMk cId="2338790620" sldId="389"/>
            <ac:graphicFrameMk id="8" creationId="{6FAEAA7B-B3EA-E0BC-DC03-CD9B8F8724E2}"/>
          </ac:graphicFrameMkLst>
        </pc:graphicFrameChg>
        <pc:picChg chg="add mod">
          <ac:chgData name="Dominic Ehrmann" userId="6995bea7-8e38-49c8-bd10-bfe45e677c0a" providerId="ADAL" clId="{E99F6EA2-9609-45B4-A2A6-5DD24CD9DEFA}" dt="2026-03-12T16:26:29.004" v="1332" actId="1076"/>
          <ac:picMkLst>
            <pc:docMk/>
            <pc:sldMk cId="2338790620" sldId="389"/>
            <ac:picMk id="5" creationId="{9FABFFDF-BF7E-D2B4-EA81-E9F54B0A37E2}"/>
          </ac:picMkLst>
        </pc:picChg>
      </pc:sldChg>
      <pc:sldChg chg="addSp delSp modSp mod">
        <pc:chgData name="Dominic Ehrmann" userId="6995bea7-8e38-49c8-bd10-bfe45e677c0a" providerId="ADAL" clId="{E99F6EA2-9609-45B4-A2A6-5DD24CD9DEFA}" dt="2026-03-12T16:26:36.754" v="1335" actId="1076"/>
        <pc:sldMkLst>
          <pc:docMk/>
          <pc:sldMk cId="196647531" sldId="390"/>
        </pc:sldMkLst>
        <pc:graphicFrameChg chg="del">
          <ac:chgData name="Dominic Ehrmann" userId="6995bea7-8e38-49c8-bd10-bfe45e677c0a" providerId="ADAL" clId="{E99F6EA2-9609-45B4-A2A6-5DD24CD9DEFA}" dt="2026-03-12T16:26:32.451" v="1333" actId="21"/>
          <ac:graphicFrameMkLst>
            <pc:docMk/>
            <pc:sldMk cId="196647531" sldId="390"/>
            <ac:graphicFrameMk id="4" creationId="{7A30E003-ED77-407F-1042-6B4547768C17}"/>
          </ac:graphicFrameMkLst>
        </pc:graphicFrameChg>
        <pc:graphicFrameChg chg="del">
          <ac:chgData name="Dominic Ehrmann" userId="6995bea7-8e38-49c8-bd10-bfe45e677c0a" providerId="ADAL" clId="{E99F6EA2-9609-45B4-A2A6-5DD24CD9DEFA}" dt="2026-03-12T16:26:32.451" v="1333" actId="21"/>
          <ac:graphicFrameMkLst>
            <pc:docMk/>
            <pc:sldMk cId="196647531" sldId="390"/>
            <ac:graphicFrameMk id="8" creationId="{87173EE0-0C41-53CD-CEFD-38B59FCD847C}"/>
          </ac:graphicFrameMkLst>
        </pc:graphicFrameChg>
        <pc:picChg chg="add mod">
          <ac:chgData name="Dominic Ehrmann" userId="6995bea7-8e38-49c8-bd10-bfe45e677c0a" providerId="ADAL" clId="{E99F6EA2-9609-45B4-A2A6-5DD24CD9DEFA}" dt="2026-03-12T16:26:36.754" v="1335" actId="1076"/>
          <ac:picMkLst>
            <pc:docMk/>
            <pc:sldMk cId="196647531" sldId="390"/>
            <ac:picMk id="5" creationId="{A130CECB-162F-F167-0F13-6E9B40B5AADF}"/>
          </ac:picMkLst>
        </pc:picChg>
      </pc:sldChg>
      <pc:sldChg chg="addSp delSp modSp mod">
        <pc:chgData name="Dominic Ehrmann" userId="6995bea7-8e38-49c8-bd10-bfe45e677c0a" providerId="ADAL" clId="{E99F6EA2-9609-45B4-A2A6-5DD24CD9DEFA}" dt="2026-03-12T16:36:27.369" v="1481" actId="1076"/>
        <pc:sldMkLst>
          <pc:docMk/>
          <pc:sldMk cId="2922213524" sldId="391"/>
        </pc:sldMkLst>
        <pc:graphicFrameChg chg="del">
          <ac:chgData name="Dominic Ehrmann" userId="6995bea7-8e38-49c8-bd10-bfe45e677c0a" providerId="ADAL" clId="{E99F6EA2-9609-45B4-A2A6-5DD24CD9DEFA}" dt="2026-03-12T16:36:24.183" v="1479" actId="21"/>
          <ac:graphicFrameMkLst>
            <pc:docMk/>
            <pc:sldMk cId="2922213524" sldId="391"/>
            <ac:graphicFrameMk id="8" creationId="{DA5F8B82-E723-BD31-753A-A2B25768DBDF}"/>
          </ac:graphicFrameMkLst>
        </pc:graphicFrameChg>
        <pc:picChg chg="add mod">
          <ac:chgData name="Dominic Ehrmann" userId="6995bea7-8e38-49c8-bd10-bfe45e677c0a" providerId="ADAL" clId="{E99F6EA2-9609-45B4-A2A6-5DD24CD9DEFA}" dt="2026-03-12T16:36:27.369" v="1481" actId="1076"/>
          <ac:picMkLst>
            <pc:docMk/>
            <pc:sldMk cId="2922213524" sldId="391"/>
            <ac:picMk id="4" creationId="{909725CF-0067-6B6C-D771-09969C770AE1}"/>
          </ac:picMkLst>
        </pc:picChg>
      </pc:sldChg>
      <pc:sldChg chg="modSp del mod">
        <pc:chgData name="Dominic Ehrmann" userId="6995bea7-8e38-49c8-bd10-bfe45e677c0a" providerId="ADAL" clId="{E99F6EA2-9609-45B4-A2A6-5DD24CD9DEFA}" dt="2026-03-12T16:16:30.152" v="949" actId="2696"/>
        <pc:sldMkLst>
          <pc:docMk/>
          <pc:sldMk cId="3399217675" sldId="392"/>
        </pc:sldMkLst>
        <pc:spChg chg="mod">
          <ac:chgData name="Dominic Ehrmann" userId="6995bea7-8e38-49c8-bd10-bfe45e677c0a" providerId="ADAL" clId="{E99F6EA2-9609-45B4-A2A6-5DD24CD9DEFA}" dt="2026-03-12T16:01:46.572" v="421" actId="20577"/>
          <ac:spMkLst>
            <pc:docMk/>
            <pc:sldMk cId="3399217675" sldId="392"/>
            <ac:spMk id="2" creationId="{C7E0B29A-8F14-986D-C5F6-5F4E350FF3A4}"/>
          </ac:spMkLst>
        </pc:spChg>
      </pc:sldChg>
      <pc:sldChg chg="addSp delSp modSp add mod">
        <pc:chgData name="Dominic Ehrmann" userId="6995bea7-8e38-49c8-bd10-bfe45e677c0a" providerId="ADAL" clId="{E99F6EA2-9609-45B4-A2A6-5DD24CD9DEFA}" dt="2026-03-12T16:34:34.498" v="1439" actId="1076"/>
        <pc:sldMkLst>
          <pc:docMk/>
          <pc:sldMk cId="3897541481" sldId="392"/>
        </pc:sldMkLst>
        <pc:graphicFrameChg chg="del">
          <ac:chgData name="Dominic Ehrmann" userId="6995bea7-8e38-49c8-bd10-bfe45e677c0a" providerId="ADAL" clId="{E99F6EA2-9609-45B4-A2A6-5DD24CD9DEFA}" dt="2026-03-12T16:34:29.717" v="1437" actId="21"/>
          <ac:graphicFrameMkLst>
            <pc:docMk/>
            <pc:sldMk cId="3897541481" sldId="392"/>
            <ac:graphicFrameMk id="8" creationId="{B171C881-8FB4-4415-D65A-6EF3352785A3}"/>
          </ac:graphicFrameMkLst>
        </pc:graphicFrameChg>
        <pc:picChg chg="add mod">
          <ac:chgData name="Dominic Ehrmann" userId="6995bea7-8e38-49c8-bd10-bfe45e677c0a" providerId="ADAL" clId="{E99F6EA2-9609-45B4-A2A6-5DD24CD9DEFA}" dt="2026-03-12T16:34:34.498" v="1439" actId="1076"/>
          <ac:picMkLst>
            <pc:docMk/>
            <pc:sldMk cId="3897541481" sldId="392"/>
            <ac:picMk id="4" creationId="{3CB4CF9A-EB63-E6EE-E132-73474824F520}"/>
          </ac:picMkLst>
        </pc:picChg>
      </pc:sldChg>
      <pc:sldChg chg="del">
        <pc:chgData name="Dominic Ehrmann" userId="6995bea7-8e38-49c8-bd10-bfe45e677c0a" providerId="ADAL" clId="{E99F6EA2-9609-45B4-A2A6-5DD24CD9DEFA}" dt="2026-03-12T16:11:35.491" v="580" actId="47"/>
        <pc:sldMkLst>
          <pc:docMk/>
          <pc:sldMk cId="3290284800" sldId="393"/>
        </pc:sldMkLst>
      </pc:sldChg>
      <pc:sldChg chg="addSp delSp modSp mod">
        <pc:chgData name="Dominic Ehrmann" userId="6995bea7-8e38-49c8-bd10-bfe45e677c0a" providerId="ADAL" clId="{E99F6EA2-9609-45B4-A2A6-5DD24CD9DEFA}" dt="2026-03-12T16:36:56.577" v="1502" actId="27636"/>
        <pc:sldMkLst>
          <pc:docMk/>
          <pc:sldMk cId="1977233285" sldId="394"/>
        </pc:sldMkLst>
        <pc:spChg chg="mod">
          <ac:chgData name="Dominic Ehrmann" userId="6995bea7-8e38-49c8-bd10-bfe45e677c0a" providerId="ADAL" clId="{E99F6EA2-9609-45B4-A2A6-5DD24CD9DEFA}" dt="2026-03-12T16:36:56.577" v="1502" actId="27636"/>
          <ac:spMkLst>
            <pc:docMk/>
            <pc:sldMk cId="1977233285" sldId="394"/>
            <ac:spMk id="2" creationId="{45F571A8-46A6-355D-CFF6-D848CADB8536}"/>
          </ac:spMkLst>
        </pc:spChg>
        <pc:graphicFrameChg chg="del">
          <ac:chgData name="Dominic Ehrmann" userId="6995bea7-8e38-49c8-bd10-bfe45e677c0a" providerId="ADAL" clId="{E99F6EA2-9609-45B4-A2A6-5DD24CD9DEFA}" dt="2026-03-12T16:36:41.106" v="1485" actId="21"/>
          <ac:graphicFrameMkLst>
            <pc:docMk/>
            <pc:sldMk cId="1977233285" sldId="394"/>
            <ac:graphicFrameMk id="5" creationId="{D06D6507-24FC-EE92-FB77-7FC9CA7BB418}"/>
          </ac:graphicFrameMkLst>
        </pc:graphicFrameChg>
        <pc:graphicFrameChg chg="del">
          <ac:chgData name="Dominic Ehrmann" userId="6995bea7-8e38-49c8-bd10-bfe45e677c0a" providerId="ADAL" clId="{E99F6EA2-9609-45B4-A2A6-5DD24CD9DEFA}" dt="2026-03-12T16:36:41.106" v="1485" actId="21"/>
          <ac:graphicFrameMkLst>
            <pc:docMk/>
            <pc:sldMk cId="1977233285" sldId="394"/>
            <ac:graphicFrameMk id="8" creationId="{1F47E867-2EF1-C179-2F7A-EE90154A78C7}"/>
          </ac:graphicFrameMkLst>
        </pc:graphicFrameChg>
        <pc:picChg chg="add mod">
          <ac:chgData name="Dominic Ehrmann" userId="6995bea7-8e38-49c8-bd10-bfe45e677c0a" providerId="ADAL" clId="{E99F6EA2-9609-45B4-A2A6-5DD24CD9DEFA}" dt="2026-03-12T16:36:51.047" v="1489" actId="1076"/>
          <ac:picMkLst>
            <pc:docMk/>
            <pc:sldMk cId="1977233285" sldId="394"/>
            <ac:picMk id="4" creationId="{13B3C749-8184-14AB-E514-67176F019B6E}"/>
          </ac:picMkLst>
        </pc:picChg>
      </pc:sldChg>
      <pc:sldChg chg="addSp delSp modSp mod">
        <pc:chgData name="Dominic Ehrmann" userId="6995bea7-8e38-49c8-bd10-bfe45e677c0a" providerId="ADAL" clId="{E99F6EA2-9609-45B4-A2A6-5DD24CD9DEFA}" dt="2026-03-12T16:37:24.067" v="1520" actId="1076"/>
        <pc:sldMkLst>
          <pc:docMk/>
          <pc:sldMk cId="1152846359" sldId="395"/>
        </pc:sldMkLst>
        <pc:spChg chg="mod">
          <ac:chgData name="Dominic Ehrmann" userId="6995bea7-8e38-49c8-bd10-bfe45e677c0a" providerId="ADAL" clId="{E99F6EA2-9609-45B4-A2A6-5DD24CD9DEFA}" dt="2026-03-12T16:37:05.937" v="1514" actId="27636"/>
          <ac:spMkLst>
            <pc:docMk/>
            <pc:sldMk cId="1152846359" sldId="395"/>
            <ac:spMk id="2" creationId="{D3D32DE6-559B-032C-37E7-C505C95A11D9}"/>
          </ac:spMkLst>
        </pc:spChg>
        <pc:graphicFrameChg chg="del mod">
          <ac:chgData name="Dominic Ehrmann" userId="6995bea7-8e38-49c8-bd10-bfe45e677c0a" providerId="ADAL" clId="{E99F6EA2-9609-45B4-A2A6-5DD24CD9DEFA}" dt="2026-03-12T16:37:18.795" v="1518" actId="21"/>
          <ac:graphicFrameMkLst>
            <pc:docMk/>
            <pc:sldMk cId="1152846359" sldId="395"/>
            <ac:graphicFrameMk id="8" creationId="{440B0808-1601-4716-AA57-FB5F4E83CBAC}"/>
          </ac:graphicFrameMkLst>
        </pc:graphicFrameChg>
        <pc:picChg chg="add mod">
          <ac:chgData name="Dominic Ehrmann" userId="6995bea7-8e38-49c8-bd10-bfe45e677c0a" providerId="ADAL" clId="{E99F6EA2-9609-45B4-A2A6-5DD24CD9DEFA}" dt="2026-03-12T16:37:24.067" v="1520" actId="1076"/>
          <ac:picMkLst>
            <pc:docMk/>
            <pc:sldMk cId="1152846359" sldId="395"/>
            <ac:picMk id="4" creationId="{9E3D1443-943D-0F86-4F3A-D956B7320EE5}"/>
          </ac:picMkLst>
        </pc:picChg>
      </pc:sldChg>
      <pc:sldChg chg="addSp delSp modSp mod">
        <pc:chgData name="Dominic Ehrmann" userId="6995bea7-8e38-49c8-bd10-bfe45e677c0a" providerId="ADAL" clId="{E99F6EA2-9609-45B4-A2A6-5DD24CD9DEFA}" dt="2026-03-12T16:37:33.816" v="1523" actId="1076"/>
        <pc:sldMkLst>
          <pc:docMk/>
          <pc:sldMk cId="1340478474" sldId="396"/>
        </pc:sldMkLst>
        <pc:graphicFrameChg chg="del">
          <ac:chgData name="Dominic Ehrmann" userId="6995bea7-8e38-49c8-bd10-bfe45e677c0a" providerId="ADAL" clId="{E99F6EA2-9609-45B4-A2A6-5DD24CD9DEFA}" dt="2026-03-12T16:37:28.613" v="1521" actId="21"/>
          <ac:graphicFrameMkLst>
            <pc:docMk/>
            <pc:sldMk cId="1340478474" sldId="396"/>
            <ac:graphicFrameMk id="4" creationId="{368F70F8-8DD3-D7F6-D46F-97C9264DABCA}"/>
          </ac:graphicFrameMkLst>
        </pc:graphicFrameChg>
        <pc:graphicFrameChg chg="del">
          <ac:chgData name="Dominic Ehrmann" userId="6995bea7-8e38-49c8-bd10-bfe45e677c0a" providerId="ADAL" clId="{E99F6EA2-9609-45B4-A2A6-5DD24CD9DEFA}" dt="2026-03-12T16:37:28.613" v="1521" actId="21"/>
          <ac:graphicFrameMkLst>
            <pc:docMk/>
            <pc:sldMk cId="1340478474" sldId="396"/>
            <ac:graphicFrameMk id="8" creationId="{0F8A5431-49E9-EA59-3948-FDF8B7E79D11}"/>
          </ac:graphicFrameMkLst>
        </pc:graphicFrameChg>
        <pc:picChg chg="add mod">
          <ac:chgData name="Dominic Ehrmann" userId="6995bea7-8e38-49c8-bd10-bfe45e677c0a" providerId="ADAL" clId="{E99F6EA2-9609-45B4-A2A6-5DD24CD9DEFA}" dt="2026-03-12T16:37:33.816" v="1523" actId="1076"/>
          <ac:picMkLst>
            <pc:docMk/>
            <pc:sldMk cId="1340478474" sldId="396"/>
            <ac:picMk id="5" creationId="{180786D5-84F9-9901-3EA3-94AE16C9832B}"/>
          </ac:picMkLst>
        </pc:picChg>
      </pc:sldChg>
      <pc:sldChg chg="del">
        <pc:chgData name="Dominic Ehrmann" userId="6995bea7-8e38-49c8-bd10-bfe45e677c0a" providerId="ADAL" clId="{E99F6EA2-9609-45B4-A2A6-5DD24CD9DEFA}" dt="2026-03-12T15:52:52.507" v="187" actId="47"/>
        <pc:sldMkLst>
          <pc:docMk/>
          <pc:sldMk cId="97937970" sldId="398"/>
        </pc:sldMkLst>
      </pc:sldChg>
      <pc:sldChg chg="del">
        <pc:chgData name="Dominic Ehrmann" userId="6995bea7-8e38-49c8-bd10-bfe45e677c0a" providerId="ADAL" clId="{E99F6EA2-9609-45B4-A2A6-5DD24CD9DEFA}" dt="2026-03-12T15:54:56.804" v="196" actId="47"/>
        <pc:sldMkLst>
          <pc:docMk/>
          <pc:sldMk cId="2081466437" sldId="399"/>
        </pc:sldMkLst>
      </pc:sldChg>
      <pc:sldChg chg="del">
        <pc:chgData name="Dominic Ehrmann" userId="6995bea7-8e38-49c8-bd10-bfe45e677c0a" providerId="ADAL" clId="{E99F6EA2-9609-45B4-A2A6-5DD24CD9DEFA}" dt="2026-03-12T15:55:02.330" v="197" actId="47"/>
        <pc:sldMkLst>
          <pc:docMk/>
          <pc:sldMk cId="1451186962" sldId="400"/>
        </pc:sldMkLst>
      </pc:sldChg>
      <pc:sldChg chg="del">
        <pc:chgData name="Dominic Ehrmann" userId="6995bea7-8e38-49c8-bd10-bfe45e677c0a" providerId="ADAL" clId="{E99F6EA2-9609-45B4-A2A6-5DD24CD9DEFA}" dt="2026-03-12T15:55:10.297" v="200" actId="47"/>
        <pc:sldMkLst>
          <pc:docMk/>
          <pc:sldMk cId="333394192" sldId="401"/>
        </pc:sldMkLst>
      </pc:sldChg>
      <pc:sldChg chg="del">
        <pc:chgData name="Dominic Ehrmann" userId="6995bea7-8e38-49c8-bd10-bfe45e677c0a" providerId="ADAL" clId="{E99F6EA2-9609-45B4-A2A6-5DD24CD9DEFA}" dt="2026-03-12T16:16:25.830" v="948" actId="47"/>
        <pc:sldMkLst>
          <pc:docMk/>
          <pc:sldMk cId="1740032514" sldId="402"/>
        </pc:sldMkLst>
      </pc:sldChg>
      <pc:sldChg chg="modSp mod">
        <pc:chgData name="Dominic Ehrmann" userId="6995bea7-8e38-49c8-bd10-bfe45e677c0a" providerId="ADAL" clId="{E99F6EA2-9609-45B4-A2A6-5DD24CD9DEFA}" dt="2026-03-12T16:15:21.529" v="942" actId="6549"/>
        <pc:sldMkLst>
          <pc:docMk/>
          <pc:sldMk cId="845946161" sldId="403"/>
        </pc:sldMkLst>
        <pc:spChg chg="mod">
          <ac:chgData name="Dominic Ehrmann" userId="6995bea7-8e38-49c8-bd10-bfe45e677c0a" providerId="ADAL" clId="{E99F6EA2-9609-45B4-A2A6-5DD24CD9DEFA}" dt="2026-03-12T16:15:21.529" v="942" actId="6549"/>
          <ac:spMkLst>
            <pc:docMk/>
            <pc:sldMk cId="845946161" sldId="403"/>
            <ac:spMk id="2" creationId="{553503EF-C71B-43A6-60C4-F239316BD187}"/>
          </ac:spMkLst>
        </pc:spChg>
      </pc:sldChg>
      <pc:sldChg chg="del">
        <pc:chgData name="Dominic Ehrmann" userId="6995bea7-8e38-49c8-bd10-bfe45e677c0a" providerId="ADAL" clId="{E99F6EA2-9609-45B4-A2A6-5DD24CD9DEFA}" dt="2026-03-12T16:15:15.410" v="934" actId="47"/>
        <pc:sldMkLst>
          <pc:docMk/>
          <pc:sldMk cId="2313852313" sldId="404"/>
        </pc:sldMkLst>
      </pc:sldChg>
      <pc:sldChg chg="modSp mod">
        <pc:chgData name="Dominic Ehrmann" userId="6995bea7-8e38-49c8-bd10-bfe45e677c0a" providerId="ADAL" clId="{E99F6EA2-9609-45B4-A2A6-5DD24CD9DEFA}" dt="2026-03-12T16:13:58.605" v="887" actId="20577"/>
        <pc:sldMkLst>
          <pc:docMk/>
          <pc:sldMk cId="1692644542" sldId="405"/>
        </pc:sldMkLst>
        <pc:spChg chg="mod">
          <ac:chgData name="Dominic Ehrmann" userId="6995bea7-8e38-49c8-bd10-bfe45e677c0a" providerId="ADAL" clId="{E99F6EA2-9609-45B4-A2A6-5DD24CD9DEFA}" dt="2026-03-12T16:13:58.605" v="887" actId="20577"/>
          <ac:spMkLst>
            <pc:docMk/>
            <pc:sldMk cId="1692644542" sldId="405"/>
            <ac:spMk id="2" creationId="{48F35C7D-E9C4-13E5-5CE5-1DBF22C2AD28}"/>
          </ac:spMkLst>
        </pc:spChg>
      </pc:sldChg>
      <pc:sldChg chg="del">
        <pc:chgData name="Dominic Ehrmann" userId="6995bea7-8e38-49c8-bd10-bfe45e677c0a" providerId="ADAL" clId="{E99F6EA2-9609-45B4-A2A6-5DD24CD9DEFA}" dt="2026-03-12T16:00:51.060" v="331" actId="47"/>
        <pc:sldMkLst>
          <pc:docMk/>
          <pc:sldMk cId="4068873823" sldId="406"/>
        </pc:sldMkLst>
      </pc:sldChg>
      <pc:sldChg chg="modSp mod">
        <pc:chgData name="Dominic Ehrmann" userId="6995bea7-8e38-49c8-bd10-bfe45e677c0a" providerId="ADAL" clId="{E99F6EA2-9609-45B4-A2A6-5DD24CD9DEFA}" dt="2026-03-12T16:16:55.713" v="953" actId="20577"/>
        <pc:sldMkLst>
          <pc:docMk/>
          <pc:sldMk cId="3951555962" sldId="407"/>
        </pc:sldMkLst>
        <pc:spChg chg="mod">
          <ac:chgData name="Dominic Ehrmann" userId="6995bea7-8e38-49c8-bd10-bfe45e677c0a" providerId="ADAL" clId="{E99F6EA2-9609-45B4-A2A6-5DD24CD9DEFA}" dt="2026-03-12T16:16:55.713" v="953" actId="20577"/>
          <ac:spMkLst>
            <pc:docMk/>
            <pc:sldMk cId="3951555962" sldId="407"/>
            <ac:spMk id="2" creationId="{DEFDC427-387E-7E0B-94E8-29572F7DF226}"/>
          </ac:spMkLst>
        </pc:spChg>
      </pc:sldChg>
      <pc:sldChg chg="addSp delSp modSp mod">
        <pc:chgData name="Dominic Ehrmann" userId="6995bea7-8e38-49c8-bd10-bfe45e677c0a" providerId="ADAL" clId="{E99F6EA2-9609-45B4-A2A6-5DD24CD9DEFA}" dt="2026-03-12T16:28:46.184" v="1388" actId="1076"/>
        <pc:sldMkLst>
          <pc:docMk/>
          <pc:sldMk cId="2742609056" sldId="408"/>
        </pc:sldMkLst>
        <pc:graphicFrameChg chg="del">
          <ac:chgData name="Dominic Ehrmann" userId="6995bea7-8e38-49c8-bd10-bfe45e677c0a" providerId="ADAL" clId="{E99F6EA2-9609-45B4-A2A6-5DD24CD9DEFA}" dt="2026-03-12T16:28:42.695" v="1386" actId="21"/>
          <ac:graphicFrameMkLst>
            <pc:docMk/>
            <pc:sldMk cId="2742609056" sldId="408"/>
            <ac:graphicFrameMk id="8" creationId="{01B05192-01AD-7F81-1E12-04BFEC4F6A3D}"/>
          </ac:graphicFrameMkLst>
        </pc:graphicFrameChg>
        <pc:picChg chg="add mod">
          <ac:chgData name="Dominic Ehrmann" userId="6995bea7-8e38-49c8-bd10-bfe45e677c0a" providerId="ADAL" clId="{E99F6EA2-9609-45B4-A2A6-5DD24CD9DEFA}" dt="2026-03-12T16:28:46.184" v="1388" actId="1076"/>
          <ac:picMkLst>
            <pc:docMk/>
            <pc:sldMk cId="2742609056" sldId="408"/>
            <ac:picMk id="4" creationId="{CBF4685B-70C9-B582-FFCA-4856370C4E42}"/>
          </ac:picMkLst>
        </pc:picChg>
      </pc:sldChg>
      <pc:sldChg chg="addSp delSp modSp mod">
        <pc:chgData name="Dominic Ehrmann" userId="6995bea7-8e38-49c8-bd10-bfe45e677c0a" providerId="ADAL" clId="{E99F6EA2-9609-45B4-A2A6-5DD24CD9DEFA}" dt="2026-03-12T16:33:53.271" v="1421" actId="1076"/>
        <pc:sldMkLst>
          <pc:docMk/>
          <pc:sldMk cId="907753188" sldId="409"/>
        </pc:sldMkLst>
        <pc:spChg chg="mod">
          <ac:chgData name="Dominic Ehrmann" userId="6995bea7-8e38-49c8-bd10-bfe45e677c0a" providerId="ADAL" clId="{E99F6EA2-9609-45B4-A2A6-5DD24CD9DEFA}" dt="2026-03-12T16:05:22.075" v="500"/>
          <ac:spMkLst>
            <pc:docMk/>
            <pc:sldMk cId="907753188" sldId="409"/>
            <ac:spMk id="2" creationId="{B8ADC93F-1EE8-1940-71A2-DB0EEF7FDEA7}"/>
          </ac:spMkLst>
        </pc:spChg>
        <pc:graphicFrameChg chg="del">
          <ac:chgData name="Dominic Ehrmann" userId="6995bea7-8e38-49c8-bd10-bfe45e677c0a" providerId="ADAL" clId="{E99F6EA2-9609-45B4-A2A6-5DD24CD9DEFA}" dt="2026-03-12T16:33:48.129" v="1419" actId="21"/>
          <ac:graphicFrameMkLst>
            <pc:docMk/>
            <pc:sldMk cId="907753188" sldId="409"/>
            <ac:graphicFrameMk id="8" creationId="{A87AD4AD-34D5-7536-55AF-08F437BEA314}"/>
          </ac:graphicFrameMkLst>
        </pc:graphicFrameChg>
        <pc:picChg chg="add mod">
          <ac:chgData name="Dominic Ehrmann" userId="6995bea7-8e38-49c8-bd10-bfe45e677c0a" providerId="ADAL" clId="{E99F6EA2-9609-45B4-A2A6-5DD24CD9DEFA}" dt="2026-03-12T16:33:53.271" v="1421" actId="1076"/>
          <ac:picMkLst>
            <pc:docMk/>
            <pc:sldMk cId="907753188" sldId="409"/>
            <ac:picMk id="4" creationId="{FC446737-9655-8A53-A4A2-57702E0EF007}"/>
          </ac:picMkLst>
        </pc:picChg>
      </pc:sldChg>
      <pc:sldChg chg="del">
        <pc:chgData name="Dominic Ehrmann" userId="6995bea7-8e38-49c8-bd10-bfe45e677c0a" providerId="ADAL" clId="{E99F6EA2-9609-45B4-A2A6-5DD24CD9DEFA}" dt="2026-03-12T16:06:25.710" v="503" actId="47"/>
        <pc:sldMkLst>
          <pc:docMk/>
          <pc:sldMk cId="3278185590" sldId="410"/>
        </pc:sldMkLst>
      </pc:sldChg>
      <pc:sldChg chg="del">
        <pc:chgData name="Dominic Ehrmann" userId="6995bea7-8e38-49c8-bd10-bfe45e677c0a" providerId="ADAL" clId="{E99F6EA2-9609-45B4-A2A6-5DD24CD9DEFA}" dt="2026-03-12T16:07:07.278" v="509" actId="47"/>
        <pc:sldMkLst>
          <pc:docMk/>
          <pc:sldMk cId="2258780062" sldId="411"/>
        </pc:sldMkLst>
      </pc:sldChg>
      <pc:sldChg chg="modSp mod">
        <pc:chgData name="Dominic Ehrmann" userId="6995bea7-8e38-49c8-bd10-bfe45e677c0a" providerId="ADAL" clId="{E99F6EA2-9609-45B4-A2A6-5DD24CD9DEFA}" dt="2026-03-12T16:17:19.063" v="956" actId="6549"/>
        <pc:sldMkLst>
          <pc:docMk/>
          <pc:sldMk cId="3827888472" sldId="413"/>
        </pc:sldMkLst>
        <pc:spChg chg="mod">
          <ac:chgData name="Dominic Ehrmann" userId="6995bea7-8e38-49c8-bd10-bfe45e677c0a" providerId="ADAL" clId="{E99F6EA2-9609-45B4-A2A6-5DD24CD9DEFA}" dt="2026-03-12T16:17:19.063" v="956" actId="6549"/>
          <ac:spMkLst>
            <pc:docMk/>
            <pc:sldMk cId="3827888472" sldId="413"/>
            <ac:spMk id="2" creationId="{59BE1327-E613-4CC5-295C-32E360EBEADA}"/>
          </ac:spMkLst>
        </pc:spChg>
      </pc:sldChg>
      <pc:sldChg chg="del">
        <pc:chgData name="Dominic Ehrmann" userId="6995bea7-8e38-49c8-bd10-bfe45e677c0a" providerId="ADAL" clId="{E99F6EA2-9609-45B4-A2A6-5DD24CD9DEFA}" dt="2026-03-12T16:02:03.099" v="422" actId="47"/>
        <pc:sldMkLst>
          <pc:docMk/>
          <pc:sldMk cId="1646285417" sldId="414"/>
        </pc:sldMkLst>
      </pc:sldChg>
      <pc:sldChg chg="modSp add del mod">
        <pc:chgData name="Dominic Ehrmann" userId="6995bea7-8e38-49c8-bd10-bfe45e677c0a" providerId="ADAL" clId="{E99F6EA2-9609-45B4-A2A6-5DD24CD9DEFA}" dt="2026-03-12T16:18:09.553" v="987" actId="20577"/>
        <pc:sldMkLst>
          <pc:docMk/>
          <pc:sldMk cId="272237422" sldId="415"/>
        </pc:sldMkLst>
        <pc:spChg chg="mod">
          <ac:chgData name="Dominic Ehrmann" userId="6995bea7-8e38-49c8-bd10-bfe45e677c0a" providerId="ADAL" clId="{E99F6EA2-9609-45B4-A2A6-5DD24CD9DEFA}" dt="2026-03-12T16:18:09.553" v="987" actId="20577"/>
          <ac:spMkLst>
            <pc:docMk/>
            <pc:sldMk cId="272237422" sldId="415"/>
            <ac:spMk id="2" creationId="{7C2CC8DE-8A55-4E20-CE76-024FDF0CB6A5}"/>
          </ac:spMkLst>
        </pc:spChg>
      </pc:sldChg>
      <pc:sldChg chg="addSp delSp modSp mod">
        <pc:chgData name="Dominic Ehrmann" userId="6995bea7-8e38-49c8-bd10-bfe45e677c0a" providerId="ADAL" clId="{E99F6EA2-9609-45B4-A2A6-5DD24CD9DEFA}" dt="2026-03-12T16:24:50.476" v="1232"/>
        <pc:sldMkLst>
          <pc:docMk/>
          <pc:sldMk cId="1480656948" sldId="416"/>
        </pc:sldMkLst>
        <pc:spChg chg="add del mod">
          <ac:chgData name="Dominic Ehrmann" userId="6995bea7-8e38-49c8-bd10-bfe45e677c0a" providerId="ADAL" clId="{E99F6EA2-9609-45B4-A2A6-5DD24CD9DEFA}" dt="2026-03-12T16:24:50.476" v="1232"/>
          <ac:spMkLst>
            <pc:docMk/>
            <pc:sldMk cId="1480656948" sldId="416"/>
            <ac:spMk id="4" creationId="{B6755087-0AC7-93F6-AC7C-5ACFC7F962E7}"/>
          </ac:spMkLst>
        </pc:spChg>
        <pc:graphicFrameChg chg="del">
          <ac:chgData name="Dominic Ehrmann" userId="6995bea7-8e38-49c8-bd10-bfe45e677c0a" providerId="ADAL" clId="{E99F6EA2-9609-45B4-A2A6-5DD24CD9DEFA}" dt="2026-03-12T16:24:48.528" v="1231" actId="21"/>
          <ac:graphicFrameMkLst>
            <pc:docMk/>
            <pc:sldMk cId="1480656948" sldId="416"/>
            <ac:graphicFrameMk id="6" creationId="{334777B6-BBC4-71C9-489B-C09B733048D3}"/>
          </ac:graphicFrameMkLst>
        </pc:graphicFrameChg>
        <pc:picChg chg="add mod">
          <ac:chgData name="Dominic Ehrmann" userId="6995bea7-8e38-49c8-bd10-bfe45e677c0a" providerId="ADAL" clId="{E99F6EA2-9609-45B4-A2A6-5DD24CD9DEFA}" dt="2026-03-12T16:24:50.476" v="1232"/>
          <ac:picMkLst>
            <pc:docMk/>
            <pc:sldMk cId="1480656948" sldId="416"/>
            <ac:picMk id="5" creationId="{49C835AC-E467-4EAA-1246-2120C72CAA6A}"/>
          </ac:picMkLst>
        </pc:picChg>
      </pc:sldChg>
      <pc:sldChg chg="del">
        <pc:chgData name="Dominic Ehrmann" userId="6995bea7-8e38-49c8-bd10-bfe45e677c0a" providerId="ADAL" clId="{E99F6EA2-9609-45B4-A2A6-5DD24CD9DEFA}" dt="2026-03-12T15:50:59.634" v="175" actId="47"/>
        <pc:sldMkLst>
          <pc:docMk/>
          <pc:sldMk cId="3896256653" sldId="417"/>
        </pc:sldMkLst>
      </pc:sldChg>
      <pc:sldChg chg="del">
        <pc:chgData name="Dominic Ehrmann" userId="6995bea7-8e38-49c8-bd10-bfe45e677c0a" providerId="ADAL" clId="{E99F6EA2-9609-45B4-A2A6-5DD24CD9DEFA}" dt="2026-03-12T15:51:01.229" v="176" actId="47"/>
        <pc:sldMkLst>
          <pc:docMk/>
          <pc:sldMk cId="2129002315" sldId="418"/>
        </pc:sldMkLst>
      </pc:sldChg>
      <pc:sldChg chg="del">
        <pc:chgData name="Dominic Ehrmann" userId="6995bea7-8e38-49c8-bd10-bfe45e677c0a" providerId="ADAL" clId="{E99F6EA2-9609-45B4-A2A6-5DD24CD9DEFA}" dt="2026-03-12T15:50:58.281" v="174" actId="47"/>
        <pc:sldMkLst>
          <pc:docMk/>
          <pc:sldMk cId="2711906781" sldId="419"/>
        </pc:sldMkLst>
      </pc:sldChg>
      <pc:sldChg chg="del">
        <pc:chgData name="Dominic Ehrmann" userId="6995bea7-8e38-49c8-bd10-bfe45e677c0a" providerId="ADAL" clId="{E99F6EA2-9609-45B4-A2A6-5DD24CD9DEFA}" dt="2026-03-12T15:51:07.843" v="177" actId="47"/>
        <pc:sldMkLst>
          <pc:docMk/>
          <pc:sldMk cId="3806533928" sldId="420"/>
        </pc:sldMkLst>
      </pc:sldChg>
      <pc:sldChg chg="addSp delSp modSp mod">
        <pc:chgData name="Dominic Ehrmann" userId="6995bea7-8e38-49c8-bd10-bfe45e677c0a" providerId="ADAL" clId="{E99F6EA2-9609-45B4-A2A6-5DD24CD9DEFA}" dt="2026-03-12T16:25:19.461" v="1241" actId="1076"/>
        <pc:sldMkLst>
          <pc:docMk/>
          <pc:sldMk cId="1677687954" sldId="421"/>
        </pc:sldMkLst>
        <pc:graphicFrameChg chg="del">
          <ac:chgData name="Dominic Ehrmann" userId="6995bea7-8e38-49c8-bd10-bfe45e677c0a" providerId="ADAL" clId="{E99F6EA2-9609-45B4-A2A6-5DD24CD9DEFA}" dt="2026-03-12T16:25:13.508" v="1239" actId="21"/>
          <ac:graphicFrameMkLst>
            <pc:docMk/>
            <pc:sldMk cId="1677687954" sldId="421"/>
            <ac:graphicFrameMk id="8" creationId="{75FA30E9-0488-BD89-FCD4-8EC5EE8A827F}"/>
          </ac:graphicFrameMkLst>
        </pc:graphicFrameChg>
        <pc:picChg chg="add mod">
          <ac:chgData name="Dominic Ehrmann" userId="6995bea7-8e38-49c8-bd10-bfe45e677c0a" providerId="ADAL" clId="{E99F6EA2-9609-45B4-A2A6-5DD24CD9DEFA}" dt="2026-03-12T16:25:19.461" v="1241" actId="1076"/>
          <ac:picMkLst>
            <pc:docMk/>
            <pc:sldMk cId="1677687954" sldId="421"/>
            <ac:picMk id="4" creationId="{AAE77354-6B3E-3834-6AFF-035E3A359561}"/>
          </ac:picMkLst>
        </pc:picChg>
      </pc:sldChg>
      <pc:sldChg chg="del">
        <pc:chgData name="Dominic Ehrmann" userId="6995bea7-8e38-49c8-bd10-bfe45e677c0a" providerId="ADAL" clId="{E99F6EA2-9609-45B4-A2A6-5DD24CD9DEFA}" dt="2026-03-12T15:52:33.152" v="181" actId="47"/>
        <pc:sldMkLst>
          <pc:docMk/>
          <pc:sldMk cId="3833208948" sldId="422"/>
        </pc:sldMkLst>
      </pc:sldChg>
      <pc:sldChg chg="addSp delSp modSp mod">
        <pc:chgData name="Dominic Ehrmann" userId="6995bea7-8e38-49c8-bd10-bfe45e677c0a" providerId="ADAL" clId="{E99F6EA2-9609-45B4-A2A6-5DD24CD9DEFA}" dt="2026-03-12T16:25:25.258" v="1243"/>
        <pc:sldMkLst>
          <pc:docMk/>
          <pc:sldMk cId="35606387" sldId="423"/>
        </pc:sldMkLst>
        <pc:graphicFrameChg chg="add mod">
          <ac:chgData name="Dominic Ehrmann" userId="6995bea7-8e38-49c8-bd10-bfe45e677c0a" providerId="ADAL" clId="{E99F6EA2-9609-45B4-A2A6-5DD24CD9DEFA}" dt="2026-03-12T16:25:25.258" v="1243"/>
          <ac:graphicFrameMkLst>
            <pc:docMk/>
            <pc:sldMk cId="35606387" sldId="423"/>
            <ac:graphicFrameMk id="4" creationId="{83277BC8-7EE7-FE4A-B532-34A775183C67}"/>
          </ac:graphicFrameMkLst>
        </pc:graphicFrameChg>
        <pc:graphicFrameChg chg="del">
          <ac:chgData name="Dominic Ehrmann" userId="6995bea7-8e38-49c8-bd10-bfe45e677c0a" providerId="ADAL" clId="{E99F6EA2-9609-45B4-A2A6-5DD24CD9DEFA}" dt="2026-03-12T16:25:24.057" v="1242" actId="21"/>
          <ac:graphicFrameMkLst>
            <pc:docMk/>
            <pc:sldMk cId="35606387" sldId="423"/>
            <ac:graphicFrameMk id="8" creationId="{83277BC8-7EE7-FE4A-B532-34A775183C67}"/>
          </ac:graphicFrameMkLst>
        </pc:graphicFrameChg>
      </pc:sldChg>
      <pc:sldChg chg="addSp delSp modSp mod">
        <pc:chgData name="Dominic Ehrmann" userId="6995bea7-8e38-49c8-bd10-bfe45e677c0a" providerId="ADAL" clId="{E99F6EA2-9609-45B4-A2A6-5DD24CD9DEFA}" dt="2026-03-12T16:24:57.524" v="1234"/>
        <pc:sldMkLst>
          <pc:docMk/>
          <pc:sldMk cId="3659034986" sldId="424"/>
        </pc:sldMkLst>
        <pc:spChg chg="add del mod">
          <ac:chgData name="Dominic Ehrmann" userId="6995bea7-8e38-49c8-bd10-bfe45e677c0a" providerId="ADAL" clId="{E99F6EA2-9609-45B4-A2A6-5DD24CD9DEFA}" dt="2026-03-12T16:24:57.524" v="1234"/>
          <ac:spMkLst>
            <pc:docMk/>
            <pc:sldMk cId="3659034986" sldId="424"/>
            <ac:spMk id="4" creationId="{D68AF8E3-0308-ECC4-CBBE-5465641D5FAE}"/>
          </ac:spMkLst>
        </pc:spChg>
        <pc:graphicFrameChg chg="del">
          <ac:chgData name="Dominic Ehrmann" userId="6995bea7-8e38-49c8-bd10-bfe45e677c0a" providerId="ADAL" clId="{E99F6EA2-9609-45B4-A2A6-5DD24CD9DEFA}" dt="2026-03-12T16:24:55.306" v="1233" actId="21"/>
          <ac:graphicFrameMkLst>
            <pc:docMk/>
            <pc:sldMk cId="3659034986" sldId="424"/>
            <ac:graphicFrameMk id="6" creationId="{21792191-FC1E-A112-BFCB-32037E3F8617}"/>
          </ac:graphicFrameMkLst>
        </pc:graphicFrameChg>
        <pc:picChg chg="add mod">
          <ac:chgData name="Dominic Ehrmann" userId="6995bea7-8e38-49c8-bd10-bfe45e677c0a" providerId="ADAL" clId="{E99F6EA2-9609-45B4-A2A6-5DD24CD9DEFA}" dt="2026-03-12T16:24:57.524" v="1234"/>
          <ac:picMkLst>
            <pc:docMk/>
            <pc:sldMk cId="3659034986" sldId="424"/>
            <ac:picMk id="5" creationId="{D0EE0FE8-8967-5364-6F53-C15CB810B1CF}"/>
          </ac:picMkLst>
        </pc:picChg>
      </pc:sldChg>
      <pc:sldChg chg="del">
        <pc:chgData name="Dominic Ehrmann" userId="6995bea7-8e38-49c8-bd10-bfe45e677c0a" providerId="ADAL" clId="{E99F6EA2-9609-45B4-A2A6-5DD24CD9DEFA}" dt="2026-03-12T15:52:50.614" v="186" actId="47"/>
        <pc:sldMkLst>
          <pc:docMk/>
          <pc:sldMk cId="1514700560" sldId="425"/>
        </pc:sldMkLst>
      </pc:sldChg>
      <pc:sldChg chg="del">
        <pc:chgData name="Dominic Ehrmann" userId="6995bea7-8e38-49c8-bd10-bfe45e677c0a" providerId="ADAL" clId="{E99F6EA2-9609-45B4-A2A6-5DD24CD9DEFA}" dt="2026-03-12T15:56:38.150" v="204" actId="47"/>
        <pc:sldMkLst>
          <pc:docMk/>
          <pc:sldMk cId="4171997356" sldId="428"/>
        </pc:sldMkLst>
      </pc:sldChg>
      <pc:sldChg chg="del">
        <pc:chgData name="Dominic Ehrmann" userId="6995bea7-8e38-49c8-bd10-bfe45e677c0a" providerId="ADAL" clId="{E99F6EA2-9609-45B4-A2A6-5DD24CD9DEFA}" dt="2026-03-12T15:56:41.714" v="205" actId="47"/>
        <pc:sldMkLst>
          <pc:docMk/>
          <pc:sldMk cId="798497732" sldId="429"/>
        </pc:sldMkLst>
      </pc:sldChg>
      <pc:sldChg chg="del">
        <pc:chgData name="Dominic Ehrmann" userId="6995bea7-8e38-49c8-bd10-bfe45e677c0a" providerId="ADAL" clId="{E99F6EA2-9609-45B4-A2A6-5DD24CD9DEFA}" dt="2026-03-12T15:50:02.837" v="171" actId="47"/>
        <pc:sldMkLst>
          <pc:docMk/>
          <pc:sldMk cId="1426088099" sldId="430"/>
        </pc:sldMkLst>
      </pc:sldChg>
      <pc:sldChg chg="addSp delSp modSp mod">
        <pc:chgData name="Dominic Ehrmann" userId="6995bea7-8e38-49c8-bd10-bfe45e677c0a" providerId="ADAL" clId="{E99F6EA2-9609-45B4-A2A6-5DD24CD9DEFA}" dt="2026-03-12T16:36:36.786" v="1484" actId="1076"/>
        <pc:sldMkLst>
          <pc:docMk/>
          <pc:sldMk cId="2446438664" sldId="431"/>
        </pc:sldMkLst>
        <pc:spChg chg="del">
          <ac:chgData name="Dominic Ehrmann" userId="6995bea7-8e38-49c8-bd10-bfe45e677c0a" providerId="ADAL" clId="{E99F6EA2-9609-45B4-A2A6-5DD24CD9DEFA}" dt="2026-03-12T16:36:32.788" v="1482" actId="21"/>
          <ac:spMkLst>
            <pc:docMk/>
            <pc:sldMk cId="2446438664" sldId="431"/>
            <ac:spMk id="5" creationId="{F392815A-29BD-09EC-018F-580339A6A657}"/>
          </ac:spMkLst>
        </pc:spChg>
        <pc:spChg chg="del">
          <ac:chgData name="Dominic Ehrmann" userId="6995bea7-8e38-49c8-bd10-bfe45e677c0a" providerId="ADAL" clId="{E99F6EA2-9609-45B4-A2A6-5DD24CD9DEFA}" dt="2026-03-12T16:36:32.788" v="1482" actId="21"/>
          <ac:spMkLst>
            <pc:docMk/>
            <pc:sldMk cId="2446438664" sldId="431"/>
            <ac:spMk id="9" creationId="{642FA0E6-08AA-3394-203D-5ED0BF360422}"/>
          </ac:spMkLst>
        </pc:spChg>
        <pc:spChg chg="del">
          <ac:chgData name="Dominic Ehrmann" userId="6995bea7-8e38-49c8-bd10-bfe45e677c0a" providerId="ADAL" clId="{E99F6EA2-9609-45B4-A2A6-5DD24CD9DEFA}" dt="2026-03-12T16:36:32.788" v="1482" actId="21"/>
          <ac:spMkLst>
            <pc:docMk/>
            <pc:sldMk cId="2446438664" sldId="431"/>
            <ac:spMk id="11" creationId="{7C6520D6-0483-F48F-902E-82BCB621272E}"/>
          </ac:spMkLst>
        </pc:spChg>
        <pc:graphicFrameChg chg="del">
          <ac:chgData name="Dominic Ehrmann" userId="6995bea7-8e38-49c8-bd10-bfe45e677c0a" providerId="ADAL" clId="{E99F6EA2-9609-45B4-A2A6-5DD24CD9DEFA}" dt="2026-03-12T16:36:32.788" v="1482" actId="21"/>
          <ac:graphicFrameMkLst>
            <pc:docMk/>
            <pc:sldMk cId="2446438664" sldId="431"/>
            <ac:graphicFrameMk id="4" creationId="{8AEB638E-69C9-CCD7-7705-18E77FE53F93}"/>
          </ac:graphicFrameMkLst>
        </pc:graphicFrameChg>
        <pc:graphicFrameChg chg="del">
          <ac:chgData name="Dominic Ehrmann" userId="6995bea7-8e38-49c8-bd10-bfe45e677c0a" providerId="ADAL" clId="{E99F6EA2-9609-45B4-A2A6-5DD24CD9DEFA}" dt="2026-03-12T16:36:32.788" v="1482" actId="21"/>
          <ac:graphicFrameMkLst>
            <pc:docMk/>
            <pc:sldMk cId="2446438664" sldId="431"/>
            <ac:graphicFrameMk id="7" creationId="{F0E78AEB-2398-0D2F-22D3-E99EAA385B26}"/>
          </ac:graphicFrameMkLst>
        </pc:graphicFrameChg>
        <pc:graphicFrameChg chg="del">
          <ac:chgData name="Dominic Ehrmann" userId="6995bea7-8e38-49c8-bd10-bfe45e677c0a" providerId="ADAL" clId="{E99F6EA2-9609-45B4-A2A6-5DD24CD9DEFA}" dt="2026-03-12T16:36:32.788" v="1482" actId="21"/>
          <ac:graphicFrameMkLst>
            <pc:docMk/>
            <pc:sldMk cId="2446438664" sldId="431"/>
            <ac:graphicFrameMk id="10" creationId="{495881C8-CEC8-3D30-DD92-F3CEC067F3CC}"/>
          </ac:graphicFrameMkLst>
        </pc:graphicFrameChg>
        <pc:picChg chg="add mod">
          <ac:chgData name="Dominic Ehrmann" userId="6995bea7-8e38-49c8-bd10-bfe45e677c0a" providerId="ADAL" clId="{E99F6EA2-9609-45B4-A2A6-5DD24CD9DEFA}" dt="2026-03-12T16:36:36.786" v="1484" actId="1076"/>
          <ac:picMkLst>
            <pc:docMk/>
            <pc:sldMk cId="2446438664" sldId="431"/>
            <ac:picMk id="6" creationId="{C73D2983-0E80-6820-8EF1-131E2AD1DE36}"/>
          </ac:picMkLst>
        </pc:picChg>
        <pc:picChg chg="del">
          <ac:chgData name="Dominic Ehrmann" userId="6995bea7-8e38-49c8-bd10-bfe45e677c0a" providerId="ADAL" clId="{E99F6EA2-9609-45B4-A2A6-5DD24CD9DEFA}" dt="2026-03-12T16:36:32.788" v="1482" actId="21"/>
          <ac:picMkLst>
            <pc:docMk/>
            <pc:sldMk cId="2446438664" sldId="431"/>
            <ac:picMk id="12" creationId="{5EAEBF11-A11C-A9A4-5B40-1AE75D21DC83}"/>
          </ac:picMkLst>
        </pc:picChg>
        <pc:picChg chg="del">
          <ac:chgData name="Dominic Ehrmann" userId="6995bea7-8e38-49c8-bd10-bfe45e677c0a" providerId="ADAL" clId="{E99F6EA2-9609-45B4-A2A6-5DD24CD9DEFA}" dt="2026-03-12T16:36:32.788" v="1482" actId="21"/>
          <ac:picMkLst>
            <pc:docMk/>
            <pc:sldMk cId="2446438664" sldId="431"/>
            <ac:picMk id="13" creationId="{AB826719-4064-EBE6-C8E9-6DBEA413E36B}"/>
          </ac:picMkLst>
        </pc:picChg>
        <pc:picChg chg="del">
          <ac:chgData name="Dominic Ehrmann" userId="6995bea7-8e38-49c8-bd10-bfe45e677c0a" providerId="ADAL" clId="{E99F6EA2-9609-45B4-A2A6-5DD24CD9DEFA}" dt="2026-03-12T16:36:32.788" v="1482" actId="21"/>
          <ac:picMkLst>
            <pc:docMk/>
            <pc:sldMk cId="2446438664" sldId="431"/>
            <ac:picMk id="14" creationId="{55D6CEA5-AE4D-3B02-95D2-9F500FF3FD43}"/>
          </ac:picMkLst>
        </pc:picChg>
      </pc:sldChg>
      <pc:sldChg chg="addSp delSp modSp mod">
        <pc:chgData name="Dominic Ehrmann" userId="6995bea7-8e38-49c8-bd10-bfe45e677c0a" providerId="ADAL" clId="{E99F6EA2-9609-45B4-A2A6-5DD24CD9DEFA}" dt="2026-03-12T16:28:59.173" v="1391" actId="1076"/>
        <pc:sldMkLst>
          <pc:docMk/>
          <pc:sldMk cId="759825627" sldId="432"/>
        </pc:sldMkLst>
        <pc:spChg chg="del">
          <ac:chgData name="Dominic Ehrmann" userId="6995bea7-8e38-49c8-bd10-bfe45e677c0a" providerId="ADAL" clId="{E99F6EA2-9609-45B4-A2A6-5DD24CD9DEFA}" dt="2026-03-12T16:28:54.092" v="1389" actId="21"/>
          <ac:spMkLst>
            <pc:docMk/>
            <pc:sldMk cId="759825627" sldId="432"/>
            <ac:spMk id="5" creationId="{8516315F-8A83-4871-5BEE-3B1634FB6A8B}"/>
          </ac:spMkLst>
        </pc:spChg>
        <pc:spChg chg="del">
          <ac:chgData name="Dominic Ehrmann" userId="6995bea7-8e38-49c8-bd10-bfe45e677c0a" providerId="ADAL" clId="{E99F6EA2-9609-45B4-A2A6-5DD24CD9DEFA}" dt="2026-03-12T16:28:54.092" v="1389" actId="21"/>
          <ac:spMkLst>
            <pc:docMk/>
            <pc:sldMk cId="759825627" sldId="432"/>
            <ac:spMk id="7" creationId="{D6F95802-3D00-F455-EAA6-A2070BF96940}"/>
          </ac:spMkLst>
        </pc:spChg>
        <pc:spChg chg="del">
          <ac:chgData name="Dominic Ehrmann" userId="6995bea7-8e38-49c8-bd10-bfe45e677c0a" providerId="ADAL" clId="{E99F6EA2-9609-45B4-A2A6-5DD24CD9DEFA}" dt="2026-03-12T16:28:54.092" v="1389" actId="21"/>
          <ac:spMkLst>
            <pc:docMk/>
            <pc:sldMk cId="759825627" sldId="432"/>
            <ac:spMk id="15" creationId="{D16AC456-D8AD-1825-BFBA-BAB4C1511503}"/>
          </ac:spMkLst>
        </pc:spChg>
        <pc:spChg chg="del">
          <ac:chgData name="Dominic Ehrmann" userId="6995bea7-8e38-49c8-bd10-bfe45e677c0a" providerId="ADAL" clId="{E99F6EA2-9609-45B4-A2A6-5DD24CD9DEFA}" dt="2026-03-12T16:28:54.092" v="1389" actId="21"/>
          <ac:spMkLst>
            <pc:docMk/>
            <pc:sldMk cId="759825627" sldId="432"/>
            <ac:spMk id="16" creationId="{6F586C21-4A95-7FE9-16F1-C29BA61CC9A5}"/>
          </ac:spMkLst>
        </pc:spChg>
        <pc:spChg chg="del">
          <ac:chgData name="Dominic Ehrmann" userId="6995bea7-8e38-49c8-bd10-bfe45e677c0a" providerId="ADAL" clId="{E99F6EA2-9609-45B4-A2A6-5DD24CD9DEFA}" dt="2026-03-12T16:28:54.092" v="1389" actId="21"/>
          <ac:spMkLst>
            <pc:docMk/>
            <pc:sldMk cId="759825627" sldId="432"/>
            <ac:spMk id="18" creationId="{9A546467-DD94-4F4F-BCB9-BA97F5FEFB3B}"/>
          </ac:spMkLst>
        </pc:spChg>
        <pc:graphicFrameChg chg="del">
          <ac:chgData name="Dominic Ehrmann" userId="6995bea7-8e38-49c8-bd10-bfe45e677c0a" providerId="ADAL" clId="{E99F6EA2-9609-45B4-A2A6-5DD24CD9DEFA}" dt="2026-03-12T16:28:54.092" v="1389" actId="21"/>
          <ac:graphicFrameMkLst>
            <pc:docMk/>
            <pc:sldMk cId="759825627" sldId="432"/>
            <ac:graphicFrameMk id="4" creationId="{04C476F9-19BF-9328-F625-C82FE83CD3EB}"/>
          </ac:graphicFrameMkLst>
        </pc:graphicFrameChg>
        <pc:graphicFrameChg chg="del">
          <ac:chgData name="Dominic Ehrmann" userId="6995bea7-8e38-49c8-bd10-bfe45e677c0a" providerId="ADAL" clId="{E99F6EA2-9609-45B4-A2A6-5DD24CD9DEFA}" dt="2026-03-12T16:28:54.092" v="1389" actId="21"/>
          <ac:graphicFrameMkLst>
            <pc:docMk/>
            <pc:sldMk cId="759825627" sldId="432"/>
            <ac:graphicFrameMk id="6" creationId="{203FEC38-5BC6-DB3B-5383-6E190E5469FA}"/>
          </ac:graphicFrameMkLst>
        </pc:graphicFrameChg>
        <pc:picChg chg="add mod">
          <ac:chgData name="Dominic Ehrmann" userId="6995bea7-8e38-49c8-bd10-bfe45e677c0a" providerId="ADAL" clId="{E99F6EA2-9609-45B4-A2A6-5DD24CD9DEFA}" dt="2026-03-12T16:28:59.173" v="1391" actId="1076"/>
          <ac:picMkLst>
            <pc:docMk/>
            <pc:sldMk cId="759825627" sldId="432"/>
            <ac:picMk id="2" creationId="{A335E992-D193-76D8-98CD-07A9ED8DC5C7}"/>
          </ac:picMkLst>
        </pc:picChg>
      </pc:sldChg>
      <pc:sldChg chg="del">
        <pc:chgData name="Dominic Ehrmann" userId="6995bea7-8e38-49c8-bd10-bfe45e677c0a" providerId="ADAL" clId="{E99F6EA2-9609-45B4-A2A6-5DD24CD9DEFA}" dt="2026-03-12T16:03:10.823" v="432" actId="47"/>
        <pc:sldMkLst>
          <pc:docMk/>
          <pc:sldMk cId="3653040447" sldId="433"/>
        </pc:sldMkLst>
      </pc:sldChg>
      <pc:sldChg chg="del">
        <pc:chgData name="Dominic Ehrmann" userId="6995bea7-8e38-49c8-bd10-bfe45e677c0a" providerId="ADAL" clId="{E99F6EA2-9609-45B4-A2A6-5DD24CD9DEFA}" dt="2026-03-12T15:52:41.504" v="183" actId="47"/>
        <pc:sldMkLst>
          <pc:docMk/>
          <pc:sldMk cId="1466274998" sldId="434"/>
        </pc:sldMkLst>
      </pc:sldChg>
      <pc:sldChg chg="del">
        <pc:chgData name="Dominic Ehrmann" userId="6995bea7-8e38-49c8-bd10-bfe45e677c0a" providerId="ADAL" clId="{E99F6EA2-9609-45B4-A2A6-5DD24CD9DEFA}" dt="2026-03-12T15:52:42.623" v="184" actId="47"/>
        <pc:sldMkLst>
          <pc:docMk/>
          <pc:sldMk cId="3077851017" sldId="435"/>
        </pc:sldMkLst>
      </pc:sldChg>
      <pc:sldChg chg="addSp delSp modSp mod">
        <pc:chgData name="Dominic Ehrmann" userId="6995bea7-8e38-49c8-bd10-bfe45e677c0a" providerId="ADAL" clId="{E99F6EA2-9609-45B4-A2A6-5DD24CD9DEFA}" dt="2026-03-12T16:33:22.728" v="1409"/>
        <pc:sldMkLst>
          <pc:docMk/>
          <pc:sldMk cId="1811065250" sldId="442"/>
        </pc:sldMkLst>
        <pc:spChg chg="del">
          <ac:chgData name="Dominic Ehrmann" userId="6995bea7-8e38-49c8-bd10-bfe45e677c0a" providerId="ADAL" clId="{E99F6EA2-9609-45B4-A2A6-5DD24CD9DEFA}" dt="2026-03-12T16:33:18.638" v="1408" actId="21"/>
          <ac:spMkLst>
            <pc:docMk/>
            <pc:sldMk cId="1811065250" sldId="442"/>
            <ac:spMk id="7" creationId="{5D31E1C5-3FE4-B496-8D4D-623358F072D6}"/>
          </ac:spMkLst>
        </pc:spChg>
        <pc:spChg chg="del">
          <ac:chgData name="Dominic Ehrmann" userId="6995bea7-8e38-49c8-bd10-bfe45e677c0a" providerId="ADAL" clId="{E99F6EA2-9609-45B4-A2A6-5DD24CD9DEFA}" dt="2026-03-12T16:33:18.638" v="1408" actId="21"/>
          <ac:spMkLst>
            <pc:docMk/>
            <pc:sldMk cId="1811065250" sldId="442"/>
            <ac:spMk id="8" creationId="{50B78F7F-84B4-1B47-12E8-E024E47EBFD3}"/>
          </ac:spMkLst>
        </pc:spChg>
        <pc:spChg chg="add del mod">
          <ac:chgData name="Dominic Ehrmann" userId="6995bea7-8e38-49c8-bd10-bfe45e677c0a" providerId="ADAL" clId="{E99F6EA2-9609-45B4-A2A6-5DD24CD9DEFA}" dt="2026-03-12T16:33:22.728" v="1409"/>
          <ac:spMkLst>
            <pc:docMk/>
            <pc:sldMk cId="1811065250" sldId="442"/>
            <ac:spMk id="9" creationId="{96371C13-0E4C-1C8C-1430-B6FAB7A49932}"/>
          </ac:spMkLst>
        </pc:spChg>
        <pc:spChg chg="del">
          <ac:chgData name="Dominic Ehrmann" userId="6995bea7-8e38-49c8-bd10-bfe45e677c0a" providerId="ADAL" clId="{E99F6EA2-9609-45B4-A2A6-5DD24CD9DEFA}" dt="2026-03-12T16:33:18.638" v="1408" actId="21"/>
          <ac:spMkLst>
            <pc:docMk/>
            <pc:sldMk cId="1811065250" sldId="442"/>
            <ac:spMk id="12" creationId="{415CF4B5-EB0A-5501-783A-85251E8D9736}"/>
          </ac:spMkLst>
        </pc:spChg>
        <pc:spChg chg="del">
          <ac:chgData name="Dominic Ehrmann" userId="6995bea7-8e38-49c8-bd10-bfe45e677c0a" providerId="ADAL" clId="{E99F6EA2-9609-45B4-A2A6-5DD24CD9DEFA}" dt="2026-03-12T16:33:18.638" v="1408" actId="21"/>
          <ac:spMkLst>
            <pc:docMk/>
            <pc:sldMk cId="1811065250" sldId="442"/>
            <ac:spMk id="13" creationId="{EEC47CE3-4C3C-6E4F-36D6-3C2FB6415683}"/>
          </ac:spMkLst>
        </pc:spChg>
        <pc:spChg chg="del">
          <ac:chgData name="Dominic Ehrmann" userId="6995bea7-8e38-49c8-bd10-bfe45e677c0a" providerId="ADAL" clId="{E99F6EA2-9609-45B4-A2A6-5DD24CD9DEFA}" dt="2026-03-12T16:33:18.638" v="1408" actId="21"/>
          <ac:spMkLst>
            <pc:docMk/>
            <pc:sldMk cId="1811065250" sldId="442"/>
            <ac:spMk id="14" creationId="{A9923A22-F77D-3C14-721F-2A85D2BA61E3}"/>
          </ac:spMkLst>
        </pc:spChg>
        <pc:spChg chg="del">
          <ac:chgData name="Dominic Ehrmann" userId="6995bea7-8e38-49c8-bd10-bfe45e677c0a" providerId="ADAL" clId="{E99F6EA2-9609-45B4-A2A6-5DD24CD9DEFA}" dt="2026-03-12T16:33:18.638" v="1408" actId="21"/>
          <ac:spMkLst>
            <pc:docMk/>
            <pc:sldMk cId="1811065250" sldId="442"/>
            <ac:spMk id="15" creationId="{E7B0F0DA-36D2-2BA6-DE6C-FA09FF1B8AD1}"/>
          </ac:spMkLst>
        </pc:spChg>
        <pc:graphicFrameChg chg="del">
          <ac:chgData name="Dominic Ehrmann" userId="6995bea7-8e38-49c8-bd10-bfe45e677c0a" providerId="ADAL" clId="{E99F6EA2-9609-45B4-A2A6-5DD24CD9DEFA}" dt="2026-03-12T16:33:18.638" v="1408" actId="21"/>
          <ac:graphicFrameMkLst>
            <pc:docMk/>
            <pc:sldMk cId="1811065250" sldId="442"/>
            <ac:graphicFrameMk id="5" creationId="{3789C1E3-FCEB-5FDC-8FF2-845EF2BD619D}"/>
          </ac:graphicFrameMkLst>
        </pc:graphicFrameChg>
        <pc:graphicFrameChg chg="del">
          <ac:chgData name="Dominic Ehrmann" userId="6995bea7-8e38-49c8-bd10-bfe45e677c0a" providerId="ADAL" clId="{E99F6EA2-9609-45B4-A2A6-5DD24CD9DEFA}" dt="2026-03-12T16:33:18.638" v="1408" actId="21"/>
          <ac:graphicFrameMkLst>
            <pc:docMk/>
            <pc:sldMk cId="1811065250" sldId="442"/>
            <ac:graphicFrameMk id="6" creationId="{BB1C3368-1EB5-6EEC-51D5-6F4B704060A1}"/>
          </ac:graphicFrameMkLst>
        </pc:graphicFrameChg>
        <pc:picChg chg="add mod">
          <ac:chgData name="Dominic Ehrmann" userId="6995bea7-8e38-49c8-bd10-bfe45e677c0a" providerId="ADAL" clId="{E99F6EA2-9609-45B4-A2A6-5DD24CD9DEFA}" dt="2026-03-12T16:33:22.728" v="1409"/>
          <ac:picMkLst>
            <pc:docMk/>
            <pc:sldMk cId="1811065250" sldId="442"/>
            <ac:picMk id="10" creationId="{44FB0B57-80E4-4293-6CBF-BC6F913337D3}"/>
          </ac:picMkLst>
        </pc:picChg>
      </pc:sldChg>
      <pc:sldChg chg="addSp delSp modSp mod">
        <pc:chgData name="Dominic Ehrmann" userId="6995bea7-8e38-49c8-bd10-bfe45e677c0a" providerId="ADAL" clId="{E99F6EA2-9609-45B4-A2A6-5DD24CD9DEFA}" dt="2026-03-12T16:27:30.381" v="1356"/>
        <pc:sldMkLst>
          <pc:docMk/>
          <pc:sldMk cId="2251590440" sldId="443"/>
        </pc:sldMkLst>
        <pc:spChg chg="mod">
          <ac:chgData name="Dominic Ehrmann" userId="6995bea7-8e38-49c8-bd10-bfe45e677c0a" providerId="ADAL" clId="{E99F6EA2-9609-45B4-A2A6-5DD24CD9DEFA}" dt="2026-03-12T15:59:33.940" v="282" actId="20577"/>
          <ac:spMkLst>
            <pc:docMk/>
            <pc:sldMk cId="2251590440" sldId="443"/>
            <ac:spMk id="2" creationId="{3ACB11D0-9280-C02D-3D45-B4A421815E79}"/>
          </ac:spMkLst>
        </pc:spChg>
        <pc:spChg chg="add del mod">
          <ac:chgData name="Dominic Ehrmann" userId="6995bea7-8e38-49c8-bd10-bfe45e677c0a" providerId="ADAL" clId="{E99F6EA2-9609-45B4-A2A6-5DD24CD9DEFA}" dt="2026-03-12T16:27:30.381" v="1356"/>
          <ac:spMkLst>
            <pc:docMk/>
            <pc:sldMk cId="2251590440" sldId="443"/>
            <ac:spMk id="4" creationId="{6505F9DC-8ADF-A229-51F3-C034E68009C9}"/>
          </ac:spMkLst>
        </pc:spChg>
        <pc:graphicFrameChg chg="del mod">
          <ac:chgData name="Dominic Ehrmann" userId="6995bea7-8e38-49c8-bd10-bfe45e677c0a" providerId="ADAL" clId="{E99F6EA2-9609-45B4-A2A6-5DD24CD9DEFA}" dt="2026-03-12T16:27:27.610" v="1355" actId="21"/>
          <ac:graphicFrameMkLst>
            <pc:docMk/>
            <pc:sldMk cId="2251590440" sldId="443"/>
            <ac:graphicFrameMk id="6" creationId="{906BAFB5-91A7-D81C-9362-E82513D9C051}"/>
          </ac:graphicFrameMkLst>
        </pc:graphicFrameChg>
        <pc:picChg chg="add mod">
          <ac:chgData name="Dominic Ehrmann" userId="6995bea7-8e38-49c8-bd10-bfe45e677c0a" providerId="ADAL" clId="{E99F6EA2-9609-45B4-A2A6-5DD24CD9DEFA}" dt="2026-03-12T16:27:30.381" v="1356"/>
          <ac:picMkLst>
            <pc:docMk/>
            <pc:sldMk cId="2251590440" sldId="443"/>
            <ac:picMk id="5" creationId="{90882D97-AFC1-7A0B-98F1-F73B52D9A00B}"/>
          </ac:picMkLst>
        </pc:picChg>
      </pc:sldChg>
      <pc:sldChg chg="addSp delSp modSp mod">
        <pc:chgData name="Dominic Ehrmann" userId="6995bea7-8e38-49c8-bd10-bfe45e677c0a" providerId="ADAL" clId="{E99F6EA2-9609-45B4-A2A6-5DD24CD9DEFA}" dt="2026-03-12T16:27:52.807" v="1365"/>
        <pc:sldMkLst>
          <pc:docMk/>
          <pc:sldMk cId="3280749855" sldId="444"/>
        </pc:sldMkLst>
        <pc:spChg chg="mod">
          <ac:chgData name="Dominic Ehrmann" userId="6995bea7-8e38-49c8-bd10-bfe45e677c0a" providerId="ADAL" clId="{E99F6EA2-9609-45B4-A2A6-5DD24CD9DEFA}" dt="2026-03-12T16:00:23.540" v="317" actId="20577"/>
          <ac:spMkLst>
            <pc:docMk/>
            <pc:sldMk cId="3280749855" sldId="444"/>
            <ac:spMk id="2" creationId="{CB3E2327-D3BA-70FF-55C9-2A496CF47C84}"/>
          </ac:spMkLst>
        </pc:spChg>
        <pc:spChg chg="add del mod">
          <ac:chgData name="Dominic Ehrmann" userId="6995bea7-8e38-49c8-bd10-bfe45e677c0a" providerId="ADAL" clId="{E99F6EA2-9609-45B4-A2A6-5DD24CD9DEFA}" dt="2026-03-12T16:27:52.807" v="1365"/>
          <ac:spMkLst>
            <pc:docMk/>
            <pc:sldMk cId="3280749855" sldId="444"/>
            <ac:spMk id="4" creationId="{5442C0BD-89CE-8A01-93AF-4BBD2AD1DE46}"/>
          </ac:spMkLst>
        </pc:spChg>
        <pc:graphicFrameChg chg="del">
          <ac:chgData name="Dominic Ehrmann" userId="6995bea7-8e38-49c8-bd10-bfe45e677c0a" providerId="ADAL" clId="{E99F6EA2-9609-45B4-A2A6-5DD24CD9DEFA}" dt="2026-03-12T16:27:50.815" v="1364" actId="21"/>
          <ac:graphicFrameMkLst>
            <pc:docMk/>
            <pc:sldMk cId="3280749855" sldId="444"/>
            <ac:graphicFrameMk id="6" creationId="{643DD50C-34F1-5329-F6B4-A2A77EC3876E}"/>
          </ac:graphicFrameMkLst>
        </pc:graphicFrameChg>
        <pc:picChg chg="add mod">
          <ac:chgData name="Dominic Ehrmann" userId="6995bea7-8e38-49c8-bd10-bfe45e677c0a" providerId="ADAL" clId="{E99F6EA2-9609-45B4-A2A6-5DD24CD9DEFA}" dt="2026-03-12T16:27:52.807" v="1365"/>
          <ac:picMkLst>
            <pc:docMk/>
            <pc:sldMk cId="3280749855" sldId="444"/>
            <ac:picMk id="5" creationId="{2D82EA61-2C86-CA4B-92BE-DBE2C1DB96D4}"/>
          </ac:picMkLst>
        </pc:picChg>
      </pc:sldChg>
      <pc:sldChg chg="del">
        <pc:chgData name="Dominic Ehrmann" userId="6995bea7-8e38-49c8-bd10-bfe45e677c0a" providerId="ADAL" clId="{E99F6EA2-9609-45B4-A2A6-5DD24CD9DEFA}" dt="2026-03-12T16:04:17.713" v="469" actId="47"/>
        <pc:sldMkLst>
          <pc:docMk/>
          <pc:sldMk cId="371168341" sldId="445"/>
        </pc:sldMkLst>
      </pc:sldChg>
      <pc:sldChg chg="addSp delSp modSp mod">
        <pc:chgData name="Dominic Ehrmann" userId="6995bea7-8e38-49c8-bd10-bfe45e677c0a" providerId="ADAL" clId="{E99F6EA2-9609-45B4-A2A6-5DD24CD9DEFA}" dt="2026-03-12T16:34:05.241" v="1427" actId="1076"/>
        <pc:sldMkLst>
          <pc:docMk/>
          <pc:sldMk cId="3577464897" sldId="472"/>
        </pc:sldMkLst>
        <pc:graphicFrameChg chg="del">
          <ac:chgData name="Dominic Ehrmann" userId="6995bea7-8e38-49c8-bd10-bfe45e677c0a" providerId="ADAL" clId="{E99F6EA2-9609-45B4-A2A6-5DD24CD9DEFA}" dt="2026-03-12T16:34:00.417" v="1425" actId="21"/>
          <ac:graphicFrameMkLst>
            <pc:docMk/>
            <pc:sldMk cId="3577464897" sldId="472"/>
            <ac:graphicFrameMk id="4" creationId="{867948F6-3C49-3782-3E29-6B98E9FC95BA}"/>
          </ac:graphicFrameMkLst>
        </pc:graphicFrameChg>
        <pc:picChg chg="add mod">
          <ac:chgData name="Dominic Ehrmann" userId="6995bea7-8e38-49c8-bd10-bfe45e677c0a" providerId="ADAL" clId="{E99F6EA2-9609-45B4-A2A6-5DD24CD9DEFA}" dt="2026-03-12T16:34:05.241" v="1427" actId="1076"/>
          <ac:picMkLst>
            <pc:docMk/>
            <pc:sldMk cId="3577464897" sldId="472"/>
            <ac:picMk id="3" creationId="{2FE0A34E-4B24-A74D-466D-E32289FA54A0}"/>
          </ac:picMkLst>
        </pc:picChg>
      </pc:sldChg>
      <pc:sldChg chg="add del">
        <pc:chgData name="Dominic Ehrmann" userId="6995bea7-8e38-49c8-bd10-bfe45e677c0a" providerId="ADAL" clId="{E99F6EA2-9609-45B4-A2A6-5DD24CD9DEFA}" dt="2026-03-12T16:10:05.181" v="560" actId="47"/>
        <pc:sldMkLst>
          <pc:docMk/>
          <pc:sldMk cId="4137426782" sldId="476"/>
        </pc:sldMkLst>
      </pc:sldChg>
      <pc:sldChg chg="del">
        <pc:chgData name="Dominic Ehrmann" userId="6995bea7-8e38-49c8-bd10-bfe45e677c0a" providerId="ADAL" clId="{E99F6EA2-9609-45B4-A2A6-5DD24CD9DEFA}" dt="2026-03-12T16:07:33.346" v="510" actId="47"/>
        <pc:sldMkLst>
          <pc:docMk/>
          <pc:sldMk cId="1860575324" sldId="477"/>
        </pc:sldMkLst>
      </pc:sldChg>
      <pc:sldChg chg="addSp delSp modSp mod">
        <pc:chgData name="Dominic Ehrmann" userId="6995bea7-8e38-49c8-bd10-bfe45e677c0a" providerId="ADAL" clId="{E99F6EA2-9609-45B4-A2A6-5DD24CD9DEFA}" dt="2026-03-12T16:36:01.312" v="1472" actId="20577"/>
        <pc:sldMkLst>
          <pc:docMk/>
          <pc:sldMk cId="3225417440" sldId="478"/>
        </pc:sldMkLst>
        <pc:spChg chg="mod">
          <ac:chgData name="Dominic Ehrmann" userId="6995bea7-8e38-49c8-bd10-bfe45e677c0a" providerId="ADAL" clId="{E99F6EA2-9609-45B4-A2A6-5DD24CD9DEFA}" dt="2026-03-12T16:36:01.312" v="1472" actId="20577"/>
          <ac:spMkLst>
            <pc:docMk/>
            <pc:sldMk cId="3225417440" sldId="478"/>
            <ac:spMk id="2" creationId="{3693D7BF-2948-D752-8D46-81DC08584224}"/>
          </ac:spMkLst>
        </pc:spChg>
        <pc:spChg chg="del">
          <ac:chgData name="Dominic Ehrmann" userId="6995bea7-8e38-49c8-bd10-bfe45e677c0a" providerId="ADAL" clId="{E99F6EA2-9609-45B4-A2A6-5DD24CD9DEFA}" dt="2026-03-12T16:35:40.279" v="1465" actId="21"/>
          <ac:spMkLst>
            <pc:docMk/>
            <pc:sldMk cId="3225417440" sldId="478"/>
            <ac:spMk id="7" creationId="{74476F8F-AE24-5DAE-9BEA-DDD97535F5DC}"/>
          </ac:spMkLst>
        </pc:spChg>
        <pc:spChg chg="del">
          <ac:chgData name="Dominic Ehrmann" userId="6995bea7-8e38-49c8-bd10-bfe45e677c0a" providerId="ADAL" clId="{E99F6EA2-9609-45B4-A2A6-5DD24CD9DEFA}" dt="2026-03-12T16:35:40.279" v="1465" actId="21"/>
          <ac:spMkLst>
            <pc:docMk/>
            <pc:sldMk cId="3225417440" sldId="478"/>
            <ac:spMk id="8" creationId="{42019292-12DF-6441-5931-F10D59C64AC5}"/>
          </ac:spMkLst>
        </pc:spChg>
        <pc:spChg chg="del">
          <ac:chgData name="Dominic Ehrmann" userId="6995bea7-8e38-49c8-bd10-bfe45e677c0a" providerId="ADAL" clId="{E99F6EA2-9609-45B4-A2A6-5DD24CD9DEFA}" dt="2026-03-12T16:35:40.279" v="1465" actId="21"/>
          <ac:spMkLst>
            <pc:docMk/>
            <pc:sldMk cId="3225417440" sldId="478"/>
            <ac:spMk id="9" creationId="{46177E4D-F923-0C37-440E-7F24041C144E}"/>
          </ac:spMkLst>
        </pc:spChg>
        <pc:spChg chg="del">
          <ac:chgData name="Dominic Ehrmann" userId="6995bea7-8e38-49c8-bd10-bfe45e677c0a" providerId="ADAL" clId="{E99F6EA2-9609-45B4-A2A6-5DD24CD9DEFA}" dt="2026-03-12T16:35:40.279" v="1465" actId="21"/>
          <ac:spMkLst>
            <pc:docMk/>
            <pc:sldMk cId="3225417440" sldId="478"/>
            <ac:spMk id="11" creationId="{A14767EC-1A73-5A38-819D-EE83EE2F2C02}"/>
          </ac:spMkLst>
        </pc:spChg>
        <pc:spChg chg="del">
          <ac:chgData name="Dominic Ehrmann" userId="6995bea7-8e38-49c8-bd10-bfe45e677c0a" providerId="ADAL" clId="{E99F6EA2-9609-45B4-A2A6-5DD24CD9DEFA}" dt="2026-03-12T16:35:40.279" v="1465" actId="21"/>
          <ac:spMkLst>
            <pc:docMk/>
            <pc:sldMk cId="3225417440" sldId="478"/>
            <ac:spMk id="15" creationId="{9050A449-736D-A451-DF42-70F319A93293}"/>
          </ac:spMkLst>
        </pc:spChg>
        <pc:spChg chg="del">
          <ac:chgData name="Dominic Ehrmann" userId="6995bea7-8e38-49c8-bd10-bfe45e677c0a" providerId="ADAL" clId="{E99F6EA2-9609-45B4-A2A6-5DD24CD9DEFA}" dt="2026-03-12T16:35:40.279" v="1465" actId="21"/>
          <ac:spMkLst>
            <pc:docMk/>
            <pc:sldMk cId="3225417440" sldId="478"/>
            <ac:spMk id="17" creationId="{267DC1DC-0A7F-B271-17EE-C58175B2A914}"/>
          </ac:spMkLst>
        </pc:spChg>
        <pc:spChg chg="del">
          <ac:chgData name="Dominic Ehrmann" userId="6995bea7-8e38-49c8-bd10-bfe45e677c0a" providerId="ADAL" clId="{E99F6EA2-9609-45B4-A2A6-5DD24CD9DEFA}" dt="2026-03-12T16:35:40.279" v="1465" actId="21"/>
          <ac:spMkLst>
            <pc:docMk/>
            <pc:sldMk cId="3225417440" sldId="478"/>
            <ac:spMk id="19" creationId="{F8E0A2EE-5DC5-A8BD-F410-CA58320276D8}"/>
          </ac:spMkLst>
        </pc:spChg>
        <pc:spChg chg="del">
          <ac:chgData name="Dominic Ehrmann" userId="6995bea7-8e38-49c8-bd10-bfe45e677c0a" providerId="ADAL" clId="{E99F6EA2-9609-45B4-A2A6-5DD24CD9DEFA}" dt="2026-03-12T16:35:40.279" v="1465" actId="21"/>
          <ac:spMkLst>
            <pc:docMk/>
            <pc:sldMk cId="3225417440" sldId="478"/>
            <ac:spMk id="22" creationId="{1351C426-E2FB-7577-8CDC-850B140317C9}"/>
          </ac:spMkLst>
        </pc:spChg>
        <pc:spChg chg="del">
          <ac:chgData name="Dominic Ehrmann" userId="6995bea7-8e38-49c8-bd10-bfe45e677c0a" providerId="ADAL" clId="{E99F6EA2-9609-45B4-A2A6-5DD24CD9DEFA}" dt="2026-03-12T16:35:40.279" v="1465" actId="21"/>
          <ac:spMkLst>
            <pc:docMk/>
            <pc:sldMk cId="3225417440" sldId="478"/>
            <ac:spMk id="24" creationId="{994F0F3B-03D8-CCE3-0673-BD63A72AFA71}"/>
          </ac:spMkLst>
        </pc:spChg>
        <pc:spChg chg="mod">
          <ac:chgData name="Dominic Ehrmann" userId="6995bea7-8e38-49c8-bd10-bfe45e677c0a" providerId="ADAL" clId="{E99F6EA2-9609-45B4-A2A6-5DD24CD9DEFA}" dt="2026-03-12T16:09:01.303" v="529" actId="115"/>
          <ac:spMkLst>
            <pc:docMk/>
            <pc:sldMk cId="3225417440" sldId="478"/>
            <ac:spMk id="25" creationId="{0F1E22AD-BFDC-C833-0F69-E9128EB519B6}"/>
          </ac:spMkLst>
        </pc:spChg>
        <pc:spChg chg="mod">
          <ac:chgData name="Dominic Ehrmann" userId="6995bea7-8e38-49c8-bd10-bfe45e677c0a" providerId="ADAL" clId="{E99F6EA2-9609-45B4-A2A6-5DD24CD9DEFA}" dt="2026-03-12T16:09:09.609" v="542" actId="115"/>
          <ac:spMkLst>
            <pc:docMk/>
            <pc:sldMk cId="3225417440" sldId="478"/>
            <ac:spMk id="26" creationId="{8A3C52FD-2753-F849-C096-9A38D524385C}"/>
          </ac:spMkLst>
        </pc:spChg>
        <pc:spChg chg="del">
          <ac:chgData name="Dominic Ehrmann" userId="6995bea7-8e38-49c8-bd10-bfe45e677c0a" providerId="ADAL" clId="{E99F6EA2-9609-45B4-A2A6-5DD24CD9DEFA}" dt="2026-03-12T16:35:40.279" v="1465" actId="21"/>
          <ac:spMkLst>
            <pc:docMk/>
            <pc:sldMk cId="3225417440" sldId="478"/>
            <ac:spMk id="27" creationId="{B824095A-30F5-61CA-4C2B-9FE24F5E5FE4}"/>
          </ac:spMkLst>
        </pc:spChg>
        <pc:picChg chg="add mod">
          <ac:chgData name="Dominic Ehrmann" userId="6995bea7-8e38-49c8-bd10-bfe45e677c0a" providerId="ADAL" clId="{E99F6EA2-9609-45B4-A2A6-5DD24CD9DEFA}" dt="2026-03-12T16:35:45.615" v="1467" actId="1076"/>
          <ac:picMkLst>
            <pc:docMk/>
            <pc:sldMk cId="3225417440" sldId="478"/>
            <ac:picMk id="30" creationId="{42254553-7085-F954-064E-6DF74750B2AA}"/>
          </ac:picMkLst>
        </pc:picChg>
      </pc:sldChg>
      <pc:sldChg chg="add del">
        <pc:chgData name="Dominic Ehrmann" userId="6995bea7-8e38-49c8-bd10-bfe45e677c0a" providerId="ADAL" clId="{E99F6EA2-9609-45B4-A2A6-5DD24CD9DEFA}" dt="2026-03-12T16:10:10.021" v="561" actId="47"/>
        <pc:sldMkLst>
          <pc:docMk/>
          <pc:sldMk cId="1898430184" sldId="479"/>
        </pc:sldMkLst>
      </pc:sldChg>
      <pc:sldChg chg="modSp new mod">
        <pc:chgData name="Dominic Ehrmann" userId="6995bea7-8e38-49c8-bd10-bfe45e677c0a" providerId="ADAL" clId="{E99F6EA2-9609-45B4-A2A6-5DD24CD9DEFA}" dt="2026-03-12T16:40:43.593" v="1524" actId="14100"/>
        <pc:sldMkLst>
          <pc:docMk/>
          <pc:sldMk cId="2606716188" sldId="479"/>
        </pc:sldMkLst>
        <pc:spChg chg="mod">
          <ac:chgData name="Dominic Ehrmann" userId="6995bea7-8e38-49c8-bd10-bfe45e677c0a" providerId="ADAL" clId="{E99F6EA2-9609-45B4-A2A6-5DD24CD9DEFA}" dt="2026-03-12T16:12:51.218" v="685" actId="27636"/>
          <ac:spMkLst>
            <pc:docMk/>
            <pc:sldMk cId="2606716188" sldId="479"/>
            <ac:spMk id="2" creationId="{F433174E-A805-3739-BBC2-94C8D17D87AE}"/>
          </ac:spMkLst>
        </pc:spChg>
        <pc:spChg chg="mod">
          <ac:chgData name="Dominic Ehrmann" userId="6995bea7-8e38-49c8-bd10-bfe45e677c0a" providerId="ADAL" clId="{E99F6EA2-9609-45B4-A2A6-5DD24CD9DEFA}" dt="2026-03-12T16:40:43.593" v="1524" actId="14100"/>
          <ac:spMkLst>
            <pc:docMk/>
            <pc:sldMk cId="2606716188" sldId="479"/>
            <ac:spMk id="3" creationId="{3BB70B76-4FFA-7CD0-32BC-CF5B46CB2534}"/>
          </ac:spMkLst>
        </pc:spChg>
      </pc:sldChg>
      <pc:sldChg chg="del">
        <pc:chgData name="Dominic Ehrmann" userId="6995bea7-8e38-49c8-bd10-bfe45e677c0a" providerId="ADAL" clId="{E99F6EA2-9609-45B4-A2A6-5DD24CD9DEFA}" dt="2026-03-12T16:10:59.214" v="564" actId="47"/>
        <pc:sldMkLst>
          <pc:docMk/>
          <pc:sldMk cId="1517724951" sldId="480"/>
        </pc:sldMkLst>
      </pc:sldChg>
      <pc:sldChg chg="modSp add mod ord">
        <pc:chgData name="Dominic Ehrmann" userId="6995bea7-8e38-49c8-bd10-bfe45e677c0a" providerId="ADAL" clId="{E99F6EA2-9609-45B4-A2A6-5DD24CD9DEFA}" dt="2026-03-12T16:18:38.983" v="1020" actId="20577"/>
        <pc:sldMkLst>
          <pc:docMk/>
          <pc:sldMk cId="1857143415" sldId="480"/>
        </pc:sldMkLst>
        <pc:spChg chg="mod">
          <ac:chgData name="Dominic Ehrmann" userId="6995bea7-8e38-49c8-bd10-bfe45e677c0a" providerId="ADAL" clId="{E99F6EA2-9609-45B4-A2A6-5DD24CD9DEFA}" dt="2026-03-12T16:18:38.983" v="1020" actId="20577"/>
          <ac:spMkLst>
            <pc:docMk/>
            <pc:sldMk cId="1857143415" sldId="480"/>
            <ac:spMk id="2" creationId="{009B896D-4F33-B3B3-4848-586B9BBFD3B5}"/>
          </ac:spMkLst>
        </pc:spChg>
      </pc:sldChg>
      <pc:sldChg chg="del">
        <pc:chgData name="Dominic Ehrmann" userId="6995bea7-8e38-49c8-bd10-bfe45e677c0a" providerId="ADAL" clId="{E99F6EA2-9609-45B4-A2A6-5DD24CD9DEFA}" dt="2026-03-12T16:11:00.087" v="565" actId="47"/>
        <pc:sldMkLst>
          <pc:docMk/>
          <pc:sldMk cId="1778810635" sldId="481"/>
        </pc:sldMkLst>
      </pc:sldChg>
      <pc:sldChg chg="modSp add mod ord">
        <pc:chgData name="Dominic Ehrmann" userId="6995bea7-8e38-49c8-bd10-bfe45e677c0a" providerId="ADAL" clId="{E99F6EA2-9609-45B4-A2A6-5DD24CD9DEFA}" dt="2026-03-12T16:22:35.049" v="1180" actId="20577"/>
        <pc:sldMkLst>
          <pc:docMk/>
          <pc:sldMk cId="4095446709" sldId="481"/>
        </pc:sldMkLst>
        <pc:spChg chg="mod">
          <ac:chgData name="Dominic Ehrmann" userId="6995bea7-8e38-49c8-bd10-bfe45e677c0a" providerId="ADAL" clId="{E99F6EA2-9609-45B4-A2A6-5DD24CD9DEFA}" dt="2026-03-12T16:22:35.049" v="1180" actId="20577"/>
          <ac:spMkLst>
            <pc:docMk/>
            <pc:sldMk cId="4095446709" sldId="481"/>
            <ac:spMk id="2" creationId="{199472CC-71E1-1DED-935C-2E73821EE448}"/>
          </ac:spMkLst>
        </pc:spChg>
      </pc:sldChg>
      <pc:sldChg chg="del">
        <pc:chgData name="Dominic Ehrmann" userId="6995bea7-8e38-49c8-bd10-bfe45e677c0a" providerId="ADAL" clId="{E99F6EA2-9609-45B4-A2A6-5DD24CD9DEFA}" dt="2026-03-12T16:11:00.808" v="566" actId="47"/>
        <pc:sldMkLst>
          <pc:docMk/>
          <pc:sldMk cId="827435099" sldId="482"/>
        </pc:sldMkLst>
      </pc:sldChg>
      <pc:sldChg chg="del">
        <pc:chgData name="Dominic Ehrmann" userId="6995bea7-8e38-49c8-bd10-bfe45e677c0a" providerId="ADAL" clId="{E99F6EA2-9609-45B4-A2A6-5DD24CD9DEFA}" dt="2026-03-12T16:11:01.636" v="567" actId="47"/>
        <pc:sldMkLst>
          <pc:docMk/>
          <pc:sldMk cId="2470928573" sldId="483"/>
        </pc:sldMkLst>
      </pc:sldChg>
      <pc:sldChg chg="del">
        <pc:chgData name="Dominic Ehrmann" userId="6995bea7-8e38-49c8-bd10-bfe45e677c0a" providerId="ADAL" clId="{E99F6EA2-9609-45B4-A2A6-5DD24CD9DEFA}" dt="2026-03-12T16:11:02.393" v="568" actId="47"/>
        <pc:sldMkLst>
          <pc:docMk/>
          <pc:sldMk cId="3103374106" sldId="484"/>
        </pc:sldMkLst>
      </pc:sldChg>
      <pc:sldChg chg="del">
        <pc:chgData name="Dominic Ehrmann" userId="6995bea7-8e38-49c8-bd10-bfe45e677c0a" providerId="ADAL" clId="{E99F6EA2-9609-45B4-A2A6-5DD24CD9DEFA}" dt="2026-03-12T16:11:03.038" v="569" actId="47"/>
        <pc:sldMkLst>
          <pc:docMk/>
          <pc:sldMk cId="1918205382" sldId="485"/>
        </pc:sldMkLst>
      </pc:sldChg>
      <pc:sldChg chg="del">
        <pc:chgData name="Dominic Ehrmann" userId="6995bea7-8e38-49c8-bd10-bfe45e677c0a" providerId="ADAL" clId="{E99F6EA2-9609-45B4-A2A6-5DD24CD9DEFA}" dt="2026-03-12T16:11:03.806" v="570" actId="47"/>
        <pc:sldMkLst>
          <pc:docMk/>
          <pc:sldMk cId="1568184329" sldId="486"/>
        </pc:sldMkLst>
      </pc:sldChg>
      <pc:sldChg chg="del">
        <pc:chgData name="Dominic Ehrmann" userId="6995bea7-8e38-49c8-bd10-bfe45e677c0a" providerId="ADAL" clId="{E99F6EA2-9609-45B4-A2A6-5DD24CD9DEFA}" dt="2026-03-12T16:11:04.531" v="571" actId="47"/>
        <pc:sldMkLst>
          <pc:docMk/>
          <pc:sldMk cId="4020618248" sldId="487"/>
        </pc:sldMkLst>
      </pc:sldChg>
      <pc:sldChg chg="del">
        <pc:chgData name="Dominic Ehrmann" userId="6995bea7-8e38-49c8-bd10-bfe45e677c0a" providerId="ADAL" clId="{E99F6EA2-9609-45B4-A2A6-5DD24CD9DEFA}" dt="2026-03-12T16:11:06.220" v="572" actId="47"/>
        <pc:sldMkLst>
          <pc:docMk/>
          <pc:sldMk cId="1175272813" sldId="488"/>
        </pc:sldMkLst>
      </pc:sldChg>
      <pc:sldChg chg="del">
        <pc:chgData name="Dominic Ehrmann" userId="6995bea7-8e38-49c8-bd10-bfe45e677c0a" providerId="ADAL" clId="{E99F6EA2-9609-45B4-A2A6-5DD24CD9DEFA}" dt="2026-03-12T16:11:06.827" v="573" actId="47"/>
        <pc:sldMkLst>
          <pc:docMk/>
          <pc:sldMk cId="1936426985" sldId="489"/>
        </pc:sldMkLst>
      </pc:sldChg>
      <pc:sldChg chg="del">
        <pc:chgData name="Dominic Ehrmann" userId="6995bea7-8e38-49c8-bd10-bfe45e677c0a" providerId="ADAL" clId="{E99F6EA2-9609-45B4-A2A6-5DD24CD9DEFA}" dt="2026-03-12T16:11:07.389" v="574" actId="47"/>
        <pc:sldMkLst>
          <pc:docMk/>
          <pc:sldMk cId="3466748892" sldId="490"/>
        </pc:sldMkLst>
      </pc:sldChg>
      <pc:sldChg chg="del">
        <pc:chgData name="Dominic Ehrmann" userId="6995bea7-8e38-49c8-bd10-bfe45e677c0a" providerId="ADAL" clId="{E99F6EA2-9609-45B4-A2A6-5DD24CD9DEFA}" dt="2026-03-12T16:11:07.952" v="575" actId="47"/>
        <pc:sldMkLst>
          <pc:docMk/>
          <pc:sldMk cId="16994274" sldId="491"/>
        </pc:sldMkLst>
      </pc:sldChg>
      <pc:sldChg chg="del">
        <pc:chgData name="Dominic Ehrmann" userId="6995bea7-8e38-49c8-bd10-bfe45e677c0a" providerId="ADAL" clId="{E99F6EA2-9609-45B4-A2A6-5DD24CD9DEFA}" dt="2026-03-12T16:11:08.755" v="576" actId="47"/>
        <pc:sldMkLst>
          <pc:docMk/>
          <pc:sldMk cId="1031055542" sldId="492"/>
        </pc:sldMkLst>
      </pc:sldChg>
      <pc:sldChg chg="del">
        <pc:chgData name="Dominic Ehrmann" userId="6995bea7-8e38-49c8-bd10-bfe45e677c0a" providerId="ADAL" clId="{E99F6EA2-9609-45B4-A2A6-5DD24CD9DEFA}" dt="2026-03-12T16:11:09.653" v="577" actId="47"/>
        <pc:sldMkLst>
          <pc:docMk/>
          <pc:sldMk cId="2771744651" sldId="493"/>
        </pc:sldMkLst>
      </pc:sldChg>
      <pc:sldChg chg="del">
        <pc:chgData name="Dominic Ehrmann" userId="6995bea7-8e38-49c8-bd10-bfe45e677c0a" providerId="ADAL" clId="{E99F6EA2-9609-45B4-A2A6-5DD24CD9DEFA}" dt="2026-03-12T16:11:13.032" v="578" actId="47"/>
        <pc:sldMkLst>
          <pc:docMk/>
          <pc:sldMk cId="3282536315" sldId="494"/>
        </pc:sldMkLst>
      </pc:sldChg>
      <pc:sldChg chg="del">
        <pc:chgData name="Dominic Ehrmann" userId="6995bea7-8e38-49c8-bd10-bfe45e677c0a" providerId="ADAL" clId="{E99F6EA2-9609-45B4-A2A6-5DD24CD9DEFA}" dt="2026-03-12T16:11:13.032" v="578" actId="47"/>
        <pc:sldMkLst>
          <pc:docMk/>
          <pc:sldMk cId="3660007712" sldId="495"/>
        </pc:sldMkLst>
      </pc:sldChg>
      <pc:sldChg chg="del">
        <pc:chgData name="Dominic Ehrmann" userId="6995bea7-8e38-49c8-bd10-bfe45e677c0a" providerId="ADAL" clId="{E99F6EA2-9609-45B4-A2A6-5DD24CD9DEFA}" dt="2026-03-12T16:11:13.032" v="578" actId="47"/>
        <pc:sldMkLst>
          <pc:docMk/>
          <pc:sldMk cId="678695426" sldId="496"/>
        </pc:sldMkLst>
      </pc:sldChg>
      <pc:sldChg chg="del">
        <pc:chgData name="Dominic Ehrmann" userId="6995bea7-8e38-49c8-bd10-bfe45e677c0a" providerId="ADAL" clId="{E99F6EA2-9609-45B4-A2A6-5DD24CD9DEFA}" dt="2026-03-12T16:11:13.032" v="578" actId="47"/>
        <pc:sldMkLst>
          <pc:docMk/>
          <pc:sldMk cId="2747352792" sldId="497"/>
        </pc:sldMkLst>
      </pc:sldChg>
      <pc:sldChg chg="del">
        <pc:chgData name="Dominic Ehrmann" userId="6995bea7-8e38-49c8-bd10-bfe45e677c0a" providerId="ADAL" clId="{E99F6EA2-9609-45B4-A2A6-5DD24CD9DEFA}" dt="2026-03-12T16:11:13.032" v="578" actId="47"/>
        <pc:sldMkLst>
          <pc:docMk/>
          <pc:sldMk cId="4254501400" sldId="498"/>
        </pc:sldMkLst>
      </pc:sldChg>
      <pc:sldChg chg="del">
        <pc:chgData name="Dominic Ehrmann" userId="6995bea7-8e38-49c8-bd10-bfe45e677c0a" providerId="ADAL" clId="{E99F6EA2-9609-45B4-A2A6-5DD24CD9DEFA}" dt="2026-03-12T16:11:19.645" v="579" actId="47"/>
        <pc:sldMkLst>
          <pc:docMk/>
          <pc:sldMk cId="3930006627" sldId="499"/>
        </pc:sldMkLst>
      </pc:sldChg>
      <pc:sldChg chg="del">
        <pc:chgData name="Dominic Ehrmann" userId="6995bea7-8e38-49c8-bd10-bfe45e677c0a" providerId="ADAL" clId="{E99F6EA2-9609-45B4-A2A6-5DD24CD9DEFA}" dt="2026-03-12T16:11:19.645" v="579" actId="47"/>
        <pc:sldMkLst>
          <pc:docMk/>
          <pc:sldMk cId="2206701743" sldId="500"/>
        </pc:sldMkLst>
      </pc:sldChg>
      <pc:sldChg chg="del">
        <pc:chgData name="Dominic Ehrmann" userId="6995bea7-8e38-49c8-bd10-bfe45e677c0a" providerId="ADAL" clId="{E99F6EA2-9609-45B4-A2A6-5DD24CD9DEFA}" dt="2026-03-12T16:11:19.645" v="579" actId="47"/>
        <pc:sldMkLst>
          <pc:docMk/>
          <pc:sldMk cId="1260471032" sldId="501"/>
        </pc:sldMkLst>
      </pc:sldChg>
      <pc:sldChg chg="del">
        <pc:chgData name="Dominic Ehrmann" userId="6995bea7-8e38-49c8-bd10-bfe45e677c0a" providerId="ADAL" clId="{E99F6EA2-9609-45B4-A2A6-5DD24CD9DEFA}" dt="2026-03-12T16:11:19.645" v="579" actId="47"/>
        <pc:sldMkLst>
          <pc:docMk/>
          <pc:sldMk cId="1710740614" sldId="502"/>
        </pc:sldMkLst>
      </pc:sldChg>
      <pc:sldChg chg="del">
        <pc:chgData name="Dominic Ehrmann" userId="6995bea7-8e38-49c8-bd10-bfe45e677c0a" providerId="ADAL" clId="{E99F6EA2-9609-45B4-A2A6-5DD24CD9DEFA}" dt="2026-03-12T16:11:19.645" v="579" actId="47"/>
        <pc:sldMkLst>
          <pc:docMk/>
          <pc:sldMk cId="921039101" sldId="503"/>
        </pc:sldMkLst>
      </pc:sldChg>
      <pc:sldChg chg="del">
        <pc:chgData name="Dominic Ehrmann" userId="6995bea7-8e38-49c8-bd10-bfe45e677c0a" providerId="ADAL" clId="{E99F6EA2-9609-45B4-A2A6-5DD24CD9DEFA}" dt="2026-03-12T16:11:19.645" v="579" actId="47"/>
        <pc:sldMkLst>
          <pc:docMk/>
          <pc:sldMk cId="1738816493" sldId="504"/>
        </pc:sldMkLst>
      </pc:sldChg>
      <pc:sldChg chg="del">
        <pc:chgData name="Dominic Ehrmann" userId="6995bea7-8e38-49c8-bd10-bfe45e677c0a" providerId="ADAL" clId="{E99F6EA2-9609-45B4-A2A6-5DD24CD9DEFA}" dt="2026-03-12T16:11:19.645" v="579" actId="47"/>
        <pc:sldMkLst>
          <pc:docMk/>
          <pc:sldMk cId="3360463319" sldId="505"/>
        </pc:sldMkLst>
      </pc:sldChg>
      <pc:sldChg chg="del">
        <pc:chgData name="Dominic Ehrmann" userId="6995bea7-8e38-49c8-bd10-bfe45e677c0a" providerId="ADAL" clId="{E99F6EA2-9609-45B4-A2A6-5DD24CD9DEFA}" dt="2026-03-12T16:11:19.645" v="579" actId="47"/>
        <pc:sldMkLst>
          <pc:docMk/>
          <pc:sldMk cId="2716110673" sldId="506"/>
        </pc:sldMkLst>
      </pc:sldChg>
      <pc:sldChg chg="del">
        <pc:chgData name="Dominic Ehrmann" userId="6995bea7-8e38-49c8-bd10-bfe45e677c0a" providerId="ADAL" clId="{E99F6EA2-9609-45B4-A2A6-5DD24CD9DEFA}" dt="2026-03-12T16:11:19.645" v="579" actId="47"/>
        <pc:sldMkLst>
          <pc:docMk/>
          <pc:sldMk cId="221465491" sldId="507"/>
        </pc:sldMkLst>
      </pc:sldChg>
      <pc:sldChg chg="del">
        <pc:chgData name="Dominic Ehrmann" userId="6995bea7-8e38-49c8-bd10-bfe45e677c0a" providerId="ADAL" clId="{E99F6EA2-9609-45B4-A2A6-5DD24CD9DEFA}" dt="2026-03-12T16:11:19.645" v="579" actId="47"/>
        <pc:sldMkLst>
          <pc:docMk/>
          <pc:sldMk cId="2698505986" sldId="508"/>
        </pc:sldMkLst>
      </pc:sldChg>
      <pc:sldChg chg="del">
        <pc:chgData name="Dominic Ehrmann" userId="6995bea7-8e38-49c8-bd10-bfe45e677c0a" providerId="ADAL" clId="{E99F6EA2-9609-45B4-A2A6-5DD24CD9DEFA}" dt="2026-03-12T16:11:19.645" v="579" actId="47"/>
        <pc:sldMkLst>
          <pc:docMk/>
          <pc:sldMk cId="1023143159" sldId="509"/>
        </pc:sldMkLst>
      </pc:sldChg>
      <pc:sldChg chg="del">
        <pc:chgData name="Dominic Ehrmann" userId="6995bea7-8e38-49c8-bd10-bfe45e677c0a" providerId="ADAL" clId="{E99F6EA2-9609-45B4-A2A6-5DD24CD9DEFA}" dt="2026-03-12T16:11:19.645" v="579" actId="47"/>
        <pc:sldMkLst>
          <pc:docMk/>
          <pc:sldMk cId="268634830" sldId="510"/>
        </pc:sldMkLst>
      </pc:sldChg>
      <pc:sldChg chg="del">
        <pc:chgData name="Dominic Ehrmann" userId="6995bea7-8e38-49c8-bd10-bfe45e677c0a" providerId="ADAL" clId="{E99F6EA2-9609-45B4-A2A6-5DD24CD9DEFA}" dt="2026-03-12T16:11:19.645" v="579" actId="47"/>
        <pc:sldMkLst>
          <pc:docMk/>
          <pc:sldMk cId="2393920495" sldId="511"/>
        </pc:sldMkLst>
      </pc:sldChg>
      <pc:sldChg chg="del">
        <pc:chgData name="Dominic Ehrmann" userId="6995bea7-8e38-49c8-bd10-bfe45e677c0a" providerId="ADAL" clId="{E99F6EA2-9609-45B4-A2A6-5DD24CD9DEFA}" dt="2026-03-12T16:11:19.645" v="579" actId="47"/>
        <pc:sldMkLst>
          <pc:docMk/>
          <pc:sldMk cId="3050199422" sldId="512"/>
        </pc:sldMkLst>
      </pc:sldChg>
      <pc:sldMasterChg chg="modSldLayout">
        <pc:chgData name="Dominic Ehrmann" userId="6995bea7-8e38-49c8-bd10-bfe45e677c0a" providerId="ADAL" clId="{E99F6EA2-9609-45B4-A2A6-5DD24CD9DEFA}" dt="2026-03-12T16:24:30.752" v="1226" actId="14100"/>
        <pc:sldMasterMkLst>
          <pc:docMk/>
          <pc:sldMasterMk cId="449140047" sldId="2147483648"/>
        </pc:sldMasterMkLst>
        <pc:sldLayoutChg chg="modSp mod">
          <pc:chgData name="Dominic Ehrmann" userId="6995bea7-8e38-49c8-bd10-bfe45e677c0a" providerId="ADAL" clId="{E99F6EA2-9609-45B4-A2A6-5DD24CD9DEFA}" dt="2026-03-12T16:24:30.752" v="1226" actId="14100"/>
          <pc:sldLayoutMkLst>
            <pc:docMk/>
            <pc:sldMasterMk cId="449140047" sldId="2147483648"/>
            <pc:sldLayoutMk cId="3746765284" sldId="2147483650"/>
          </pc:sldLayoutMkLst>
          <pc:spChg chg="mod">
            <ac:chgData name="Dominic Ehrmann" userId="6995bea7-8e38-49c8-bd10-bfe45e677c0a" providerId="ADAL" clId="{E99F6EA2-9609-45B4-A2A6-5DD24CD9DEFA}" dt="2026-03-12T16:24:30.752" v="1226" actId="14100"/>
            <ac:spMkLst>
              <pc:docMk/>
              <pc:sldMasterMk cId="449140047" sldId="2147483648"/>
              <pc:sldLayoutMk cId="3746765284" sldId="2147483650"/>
              <ac:spMk id="3" creationId="{B548EB39-98DE-41A6-2DF0-65168C842FAF}"/>
            </ac:spMkLst>
          </pc:sp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133015800540754E-2"/>
          <c:y val="3.1015946380385989E-2"/>
          <c:w val="0.91024980884847728"/>
          <c:h val="0.73321286869178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Time &lt;54 mg/dl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Tabelle1!$A$2:$A$9</c:f>
              <c:strCache>
                <c:ptCount val="6"/>
                <c:pt idx="0">
                  <c:v>T1D MDI</c:v>
                </c:pt>
                <c:pt idx="1">
                  <c:v>T1D AID</c:v>
                </c:pt>
                <c:pt idx="2">
                  <c:v>T1D Insulinpumpe (standalone)</c:v>
                </c:pt>
                <c:pt idx="3">
                  <c:v>T2D BOT/SIT/CT</c:v>
                </c:pt>
                <c:pt idx="4">
                  <c:v>T2D MDI</c:v>
                </c:pt>
                <c:pt idx="5">
                  <c:v>Eltern (Kinder)</c:v>
                </c:pt>
              </c:strCache>
              <c:extLst/>
            </c:strRef>
          </c:cat>
          <c:val>
            <c:numRef>
              <c:f>Tabelle1!$B$2:$B$9</c:f>
              <c:numCache>
                <c:formatCode>General</c:formatCode>
                <c:ptCount val="6"/>
                <c:pt idx="0">
                  <c:v>1.5270935960591132</c:v>
                </c:pt>
                <c:pt idx="1">
                  <c:v>1.4202085004009624</c:v>
                </c:pt>
                <c:pt idx="2">
                  <c:v>2.0314465408805034</c:v>
                </c:pt>
                <c:pt idx="3">
                  <c:v>1</c:v>
                </c:pt>
                <c:pt idx="4">
                  <c:v>1.1646341463414633</c:v>
                </c:pt>
                <c:pt idx="5">
                  <c:v>1.8924050632911393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53AE-46F4-A33D-8634F5ACE459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Time &lt;70 mg/dl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Tabelle1!$A$2:$A$9</c:f>
              <c:strCache>
                <c:ptCount val="6"/>
                <c:pt idx="0">
                  <c:v>T1D MDI</c:v>
                </c:pt>
                <c:pt idx="1">
                  <c:v>T1D AID</c:v>
                </c:pt>
                <c:pt idx="2">
                  <c:v>T1D Insulinpumpe (standalone)</c:v>
                </c:pt>
                <c:pt idx="3">
                  <c:v>T2D BOT/SIT/CT</c:v>
                </c:pt>
                <c:pt idx="4">
                  <c:v>T2D MDI</c:v>
                </c:pt>
                <c:pt idx="5">
                  <c:v>Eltern (Kinder)</c:v>
                </c:pt>
              </c:strCache>
              <c:extLst/>
            </c:strRef>
          </c:cat>
          <c:val>
            <c:numRef>
              <c:f>Tabelle1!$C$2:$C$9</c:f>
              <c:numCache>
                <c:formatCode>General</c:formatCode>
                <c:ptCount val="6"/>
                <c:pt idx="0">
                  <c:v>5.8135198135198136</c:v>
                </c:pt>
                <c:pt idx="1">
                  <c:v>4.647887323943662</c:v>
                </c:pt>
                <c:pt idx="2">
                  <c:v>6.0552147239263805</c:v>
                </c:pt>
                <c:pt idx="3">
                  <c:v>5.0660377358490569</c:v>
                </c:pt>
                <c:pt idx="4">
                  <c:v>3.6808199121522693</c:v>
                </c:pt>
                <c:pt idx="5">
                  <c:v>6.0880503144654092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53AE-46F4-A33D-8634F5ACE459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Time in Range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Tabelle1!$A$2:$A$9</c:f>
              <c:strCache>
                <c:ptCount val="6"/>
                <c:pt idx="0">
                  <c:v>T1D MDI</c:v>
                </c:pt>
                <c:pt idx="1">
                  <c:v>T1D AID</c:v>
                </c:pt>
                <c:pt idx="2">
                  <c:v>T1D Insulinpumpe (standalone)</c:v>
                </c:pt>
                <c:pt idx="3">
                  <c:v>T2D BOT/SIT/CT</c:v>
                </c:pt>
                <c:pt idx="4">
                  <c:v>T2D MDI</c:v>
                </c:pt>
                <c:pt idx="5">
                  <c:v>Eltern (Kinder)</c:v>
                </c:pt>
              </c:strCache>
              <c:extLst/>
            </c:strRef>
          </c:cat>
          <c:val>
            <c:numRef>
              <c:f>Tabelle1!$D$2:$D$9</c:f>
              <c:numCache>
                <c:formatCode>General</c:formatCode>
                <c:ptCount val="6"/>
                <c:pt idx="0">
                  <c:v>70.185520361990953</c:v>
                </c:pt>
                <c:pt idx="1">
                  <c:v>74.789553368660108</c:v>
                </c:pt>
                <c:pt idx="2">
                  <c:v>69.099378881987576</c:v>
                </c:pt>
                <c:pt idx="3">
                  <c:v>67.252252252252248</c:v>
                </c:pt>
                <c:pt idx="4">
                  <c:v>66.909090909090907</c:v>
                </c:pt>
                <c:pt idx="5">
                  <c:v>68.16770186335404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53AE-46F4-A33D-8634F5ACE459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Time &gt;180 mg/dl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Tabelle1!$A$2:$A$9</c:f>
              <c:strCache>
                <c:ptCount val="6"/>
                <c:pt idx="0">
                  <c:v>T1D MDI</c:v>
                </c:pt>
                <c:pt idx="1">
                  <c:v>T1D AID</c:v>
                </c:pt>
                <c:pt idx="2">
                  <c:v>T1D Insulinpumpe (standalone)</c:v>
                </c:pt>
                <c:pt idx="3">
                  <c:v>T2D BOT/SIT/CT</c:v>
                </c:pt>
                <c:pt idx="4">
                  <c:v>T2D MDI</c:v>
                </c:pt>
                <c:pt idx="5">
                  <c:v>Eltern (Kinder)</c:v>
                </c:pt>
              </c:strCache>
              <c:extLst/>
            </c:strRef>
          </c:cat>
          <c:val>
            <c:numRef>
              <c:f>Tabelle1!$E$2:$E$9</c:f>
              <c:numCache>
                <c:formatCode>General</c:formatCode>
                <c:ptCount val="6"/>
                <c:pt idx="0">
                  <c:v>17.312354312354312</c:v>
                </c:pt>
                <c:pt idx="1">
                  <c:v>15.338734567901234</c:v>
                </c:pt>
                <c:pt idx="2">
                  <c:v>16.956521739130434</c:v>
                </c:pt>
                <c:pt idx="3">
                  <c:v>15.27027027027027</c:v>
                </c:pt>
                <c:pt idx="4">
                  <c:v>16.774964838255979</c:v>
                </c:pt>
                <c:pt idx="5">
                  <c:v>19.316455696202532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53AE-46F4-A33D-8634F5ACE459}"/>
            </c:ext>
          </c:extLst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Time &gt;250 mg/dl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Tabelle1!$A$2:$A$9</c:f>
              <c:strCache>
                <c:ptCount val="6"/>
                <c:pt idx="0">
                  <c:v>T1D MDI</c:v>
                </c:pt>
                <c:pt idx="1">
                  <c:v>T1D AID</c:v>
                </c:pt>
                <c:pt idx="2">
                  <c:v>T1D Insulinpumpe (standalone)</c:v>
                </c:pt>
                <c:pt idx="3">
                  <c:v>T2D BOT/SIT/CT</c:v>
                </c:pt>
                <c:pt idx="4">
                  <c:v>T2D MDI</c:v>
                </c:pt>
                <c:pt idx="5">
                  <c:v>Eltern (Kinder)</c:v>
                </c:pt>
              </c:strCache>
              <c:extLst/>
            </c:strRef>
          </c:cat>
          <c:val>
            <c:numRef>
              <c:f>Tabelle1!$F$2:$F$9</c:f>
              <c:numCache>
                <c:formatCode>General</c:formatCode>
                <c:ptCount val="6"/>
                <c:pt idx="0">
                  <c:v>6.5756823821339951</c:v>
                </c:pt>
                <c:pt idx="1">
                  <c:v>5.4521103896103895</c:v>
                </c:pt>
                <c:pt idx="2">
                  <c:v>6.3935483870967742</c:v>
                </c:pt>
                <c:pt idx="3">
                  <c:v>4.9363636363636365</c:v>
                </c:pt>
                <c:pt idx="4">
                  <c:v>6.5102941176470592</c:v>
                </c:pt>
                <c:pt idx="5">
                  <c:v>8.7712418300653603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53AE-46F4-A33D-8634F5ACE45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1214330256"/>
        <c:axId val="1214333616"/>
      </c:barChart>
      <c:catAx>
        <c:axId val="1214330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4333616"/>
        <c:crosses val="autoZero"/>
        <c:auto val="1"/>
        <c:lblAlgn val="ctr"/>
        <c:lblOffset val="100"/>
        <c:noMultiLvlLbl val="0"/>
      </c:catAx>
      <c:valAx>
        <c:axId val="1214333616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err="1"/>
                  <a:t>Mittelwert</a:t>
                </a:r>
                <a:r>
                  <a:rPr lang="en-US"/>
                  <a:t>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4330256"/>
        <c:crosses val="autoZero"/>
        <c:crossBetween val="between"/>
        <c:majorUnit val="2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 b="1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2F3606-4216-4726-B3D9-BC36CAD56B58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971022-F4C9-4C08-9A26-633DF51702C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400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3550E9-2640-41FD-BD21-2C4AAE29E4EB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58613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71022-F4C9-4C08-9A26-633DF51702C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7977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Mittelwert ergänzen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71022-F4C9-4C08-9A26-633DF51702C7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2500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71022-F4C9-4C08-9A26-633DF51702C7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3777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40120E-28BE-508A-9BA7-74AF1893CB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8EBADE89-4082-5300-F869-DF6C2F22AA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3FC9A354-78F7-60F8-E176-07AE13A451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61D704A-8F1A-E1F8-2ED3-92D38482E6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71022-F4C9-4C08-9A26-633DF51702C7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3031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71022-F4C9-4C08-9A26-633DF51702C7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081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780298-55FD-8688-5058-3A3C9AF960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F8DAF04F-E45C-88F9-F77D-3D0C0FE424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D6D67B31-CA83-EFB8-35E2-8860D29DA4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Längsschnittlich von positiv über </a:t>
            </a:r>
            <a:r>
              <a:rPr lang="de-DE" err="1"/>
              <a:t>Jarhe</a:t>
            </a:r>
            <a:r>
              <a:rPr lang="de-DE"/>
              <a:t> hinweg</a:t>
            </a:r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DC8762F-459F-5664-91B7-DDC8118B6D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71022-F4C9-4C08-9A26-633DF51702C7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1295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C1FBD5-ECE0-ACF2-B1E1-EA20BC6B98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8941B922-A7A2-6AED-CE56-811EBEDC49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1F7C8EBF-415E-0979-4831-85A5D17471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39E23EE-939F-839E-BA2A-3E2EF475D4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71022-F4C9-4C08-9A26-633DF51702C7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8904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7F3762-E0D1-E1FF-46AF-B9D7E24CE4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D9AE915C-79EA-14ED-B8FE-ED7F8D2E01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A5E08885-E0CF-80F5-8476-0EEC4A0DCB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7727B89-2C8C-268B-0315-DF2D09AA25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71022-F4C9-4C08-9A26-633DF51702C7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1185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BD5B48-C69A-9B69-869F-96820D2108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91EDC2CD-C3AF-C722-28E4-1D94880718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8605D6E6-F5BC-BB7C-AC72-BA14097E92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ECE0C25-0545-DB40-007A-651E40200D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71022-F4C9-4C08-9A26-633DF51702C7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0045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F057A5-6A74-9059-C1BA-9901C777FD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DE2D2E08-3669-E97A-4CC3-CB8700C554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56B5EA27-E1E2-F70F-E792-A41D3B9D2F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7E0684A-7DE7-2C4F-D555-E1738DFD1A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71022-F4C9-4C08-9A26-633DF51702C7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659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8C28A9-8471-D144-E7C0-F23FD532FC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796A4D26-4F7F-720A-4CF0-14DE81BD88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CDFF0E54-AFCD-1BFF-21CE-83457AEBC6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A409F46-92A9-60E5-C4B9-9FA95F7211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71022-F4C9-4C08-9A26-633DF51702C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8691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353185-884D-7782-36FC-3DF338E904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FE6CCF42-7E4E-03D1-1E9C-624792FDC9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2C218A24-E67B-E582-DCF3-A5AB627A59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0D020F6-B98E-F3FA-FF0C-D460698CFC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71022-F4C9-4C08-9A26-633DF51702C7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9252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1829DC-2122-721C-9121-8EF16C3D3A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28D0E710-8AED-6006-19FA-16607925A4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4D3F7E59-15FF-9412-3AC6-55CE909DCA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B2482E6-92BA-CF18-EF78-FF702BF937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71022-F4C9-4C08-9A26-633DF51702C7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92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50877-FD5A-D0CF-495F-4B8F66F444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9550A2EE-4175-C1F1-DE73-F9CDA90FA8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582EE865-E4EC-39B6-145B-7854D2D5F2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5E9F68D-2948-9702-FA6E-439E1CD962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71022-F4C9-4C08-9A26-633DF51702C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926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71022-F4C9-4C08-9A26-633DF51702C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015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AF9F1B-2A69-329E-4FEC-8231680A27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8674BFC7-0A17-0525-1955-5E0A6415BB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D829302E-12D0-5F93-B283-ACCEA69A87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E19751B-FA51-0AF1-0C7A-9FB0D0DE7D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71022-F4C9-4C08-9A26-633DF51702C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6867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7648CA-9A52-BD8F-BF3F-F682B88F68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0065F45D-A15B-EB07-C572-DC34728131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B7F4B2E3-0294-7522-2223-B38865833A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129803-7561-56BB-6201-8CD8CFC407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71022-F4C9-4C08-9A26-633DF51702C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6490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71022-F4C9-4C08-9A26-633DF51702C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250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D6401B-B60F-AF7F-0103-4B1143C9F4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44AB6AD9-4B53-093A-E263-804D70F06A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2096E5F6-2C9A-378F-89AB-E43EA00C83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72BBF86-D70D-8FED-0750-8FFD49F8DE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71022-F4C9-4C08-9A26-633DF51702C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6110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71022-F4C9-4C08-9A26-633DF51702C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218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C335AFAF-8B63-2E65-1EB2-7C3E507E09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116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6E05190-74EB-CECD-13BB-10F145841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6131B-0506-4A20-A9E7-5E1F53DBB139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0601F9F-507C-0C45-279C-104C0225B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C3C08BC-696E-A3EA-245A-A272888F2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AD114-7AC6-401D-9408-7BD895BA3C28}" type="slidenum">
              <a:rPr lang="en-US" smtClean="0"/>
              <a:t>‹Nr.›</a:t>
            </a:fld>
            <a:endParaRPr lang="en-US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17060D32-3D31-9C71-2D96-843B896B177E}"/>
              </a:ext>
            </a:extLst>
          </p:cNvPr>
          <p:cNvGrpSpPr/>
          <p:nvPr userDrawn="1"/>
        </p:nvGrpSpPr>
        <p:grpSpPr>
          <a:xfrm>
            <a:off x="2423162" y="1333984"/>
            <a:ext cx="7345675" cy="2726355"/>
            <a:chOff x="2423162" y="735666"/>
            <a:chExt cx="7345675" cy="2726355"/>
          </a:xfrm>
        </p:grpSpPr>
        <p:pic>
          <p:nvPicPr>
            <p:cNvPr id="7" name="Grafik 6" descr="Ein Bild, das Symbol, Schrift, Logo, Design enthält.&#10;&#10;Automatisch generierte Beschreibung">
              <a:extLst>
                <a:ext uri="{FF2B5EF4-FFF2-40B4-BE49-F238E27FC236}">
                  <a16:creationId xmlns:a16="http://schemas.microsoft.com/office/drawing/2014/main" id="{5F5F0DC2-3ECB-345D-EDB3-164D288D8F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3162" y="895669"/>
              <a:ext cx="7345675" cy="2566352"/>
            </a:xfrm>
            <a:prstGeom prst="rect">
              <a:avLst/>
            </a:prstGeom>
          </p:spPr>
        </p:pic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C130738F-2A70-4447-8CDB-EAA6D3C0BB18}"/>
                </a:ext>
              </a:extLst>
            </p:cNvPr>
            <p:cNvSpPr/>
            <p:nvPr userDrawn="1"/>
          </p:nvSpPr>
          <p:spPr>
            <a:xfrm>
              <a:off x="8100060" y="735666"/>
              <a:ext cx="1668777" cy="7426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de-DE" sz="5200">
                  <a:solidFill>
                    <a:srgbClr val="F47A2D"/>
                  </a:solidFill>
                </a:rPr>
                <a:t>2026</a:t>
              </a:r>
              <a:r>
                <a:rPr lang="de-DE" sz="4400">
                  <a:solidFill>
                    <a:srgbClr val="F47A2D"/>
                  </a:solidFill>
                </a:rPr>
                <a:t>  </a:t>
              </a:r>
              <a:endParaRPr lang="en-US">
                <a:solidFill>
                  <a:srgbClr val="F47A2D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7239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97176D-F8FF-F958-72CA-D6FDD6EB8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E00B1F3-E3FE-9CEC-72DF-D103A99E46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2DFE22E-D9EC-5ED3-B92D-C4EFF24DE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6131B-0506-4A20-A9E7-5E1F53DBB139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A2A3F9D-A5E1-A0A2-CAD9-C5C6DB39A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F4FDB69-B166-8D5F-8170-2730EFD83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AD114-7AC6-401D-9408-7BD895BA3C2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09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F240797A-D57D-BB6D-BB7B-4C787FF56D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9B5388A-C05A-38FF-8F74-ABB63E4955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B1DCE98-67E6-95CE-7CA9-E42FA264B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6131B-0506-4A20-A9E7-5E1F53DBB139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F225275-0A7F-DD29-39D3-D233578F3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247FC1B-5EBD-A84C-1B74-F6549FF42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AD114-7AC6-401D-9408-7BD895BA3C2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96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3E8941-A7F7-294B-E401-BEF6ACB96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3082"/>
            <a:ext cx="10515600" cy="1075765"/>
          </a:xfrm>
        </p:spPr>
        <p:txBody>
          <a:bodyPr>
            <a:normAutofit/>
          </a:bodyPr>
          <a:lstStyle>
            <a:lvl1pPr>
              <a:defRPr sz="3600" b="0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548EB39-98DE-41A6-2DF0-65168C842F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51280"/>
            <a:ext cx="12156440" cy="5506720"/>
          </a:xfrm>
        </p:spPr>
        <p:txBody>
          <a:bodyPr/>
          <a:lstStyle>
            <a:lvl1pPr>
              <a:buFont typeface="Aptos" panose="020B0004020202020204" pitchFamily="34" charset="0"/>
              <a:buChar char="»"/>
              <a:defRPr sz="2400">
                <a:solidFill>
                  <a:schemeClr val="tx2"/>
                </a:solidFill>
              </a:defRPr>
            </a:lvl1pPr>
            <a:lvl2pPr>
              <a:buFont typeface="Symbol" panose="05050102010706020507" pitchFamily="18" charset="2"/>
              <a:buChar char="-"/>
              <a:defRPr sz="2000">
                <a:solidFill>
                  <a:schemeClr val="tx2"/>
                </a:solidFill>
              </a:defRPr>
            </a:lvl2pPr>
            <a:lvl3pPr>
              <a:buFont typeface="Symbol" panose="05050102010706020507" pitchFamily="18" charset="2"/>
              <a:buChar char="-"/>
              <a:defRPr sz="1800">
                <a:solidFill>
                  <a:schemeClr val="tx2"/>
                </a:solidFill>
              </a:defRPr>
            </a:lvl3pPr>
            <a:lvl4pPr>
              <a:buFont typeface="Symbol" panose="05050102010706020507" pitchFamily="18" charset="2"/>
              <a:buChar char="-"/>
              <a:defRPr sz="1600">
                <a:solidFill>
                  <a:schemeClr val="tx2"/>
                </a:solidFill>
              </a:defRPr>
            </a:lvl4pPr>
            <a:lvl5pPr>
              <a:buFont typeface="Symbol" panose="05050102010706020507" pitchFamily="18" charset="2"/>
              <a:buChar char="-"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739D54C-10A6-D7B9-039D-686F691A63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9200" y="136525"/>
            <a:ext cx="1879423" cy="72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765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BCDCCE-9620-487E-3478-CD03135B2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B3BD676-E069-F8BA-63BA-6CC0296083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4E2DD13-B044-DD19-A85B-EA5AE05BC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6131B-0506-4A20-A9E7-5E1F53DBB139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61E78EB-A8CB-52DB-12D9-F85D5F869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582B88A-B7D7-556E-8797-2E9EFD92F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AD114-7AC6-401D-9408-7BD895BA3C28}" type="slidenum">
              <a:rPr lang="en-US" smtClean="0"/>
              <a:t>‹Nr.›</a:t>
            </a:fld>
            <a:endParaRPr lang="en-US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094A602-4FFD-F005-1743-076104DD00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9200" y="136525"/>
            <a:ext cx="1879423" cy="72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340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60F5B4-258E-0116-4578-0C181F158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06A1CA1-F48A-D581-35FC-9C2FF1A183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8B95854-6B26-29C7-7362-F247675978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5C59378-4C50-5941-9EA3-B1D937D2C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6131B-0506-4A20-A9E7-5E1F53DBB139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011FDDA-7450-E3DE-6945-7850ED7E6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8ED11CE-F2FF-A24F-042E-5E1012686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AD114-7AC6-401D-9408-7BD895BA3C28}" type="slidenum">
              <a:rPr lang="en-US" smtClean="0"/>
              <a:t>‹Nr.›</a:t>
            </a:fld>
            <a:endParaRPr lang="en-US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B7F9FF0-F9B5-FD13-17EB-39D85C2079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9200" y="136525"/>
            <a:ext cx="1879423" cy="72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42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905AEF-2C9B-52B3-5D18-924D4B9D2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8F40EB1-AA38-C351-B2EA-093A093335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6671569-B86F-2F3A-7BDB-C4D70D97EB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F608932-D4E3-1A7B-05E2-EF93F6546E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BCA8A56-F18F-C1E0-CB67-A956FBE361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DAD0C79-5906-4F64-172F-D21334627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6131B-0506-4A20-A9E7-5E1F53DBB139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9991EB9-6B03-1421-C66A-2CA2FB5EA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876355B-4460-A0A5-CC9A-198C7A8AC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AD114-7AC6-401D-9408-7BD895BA3C28}" type="slidenum">
              <a:rPr lang="en-US" smtClean="0"/>
              <a:t>‹Nr.›</a:t>
            </a:fld>
            <a:endParaRPr lang="en-US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FE84E6E6-4060-24E1-C6A1-C55A6FBDAD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9200" y="136525"/>
            <a:ext cx="1879423" cy="72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821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B0F6BA-D8D6-B931-E923-FE60ECA99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24BC119-7415-2222-6BAF-802F614B7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6131B-0506-4A20-A9E7-5E1F53DBB139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864BC25-63BC-10F3-6860-8A292AF0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A57B310-6A63-7D29-53B5-ADCAA844F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AD114-7AC6-401D-9408-7BD895BA3C28}" type="slidenum">
              <a:rPr lang="en-US" smtClean="0"/>
              <a:t>‹Nr.›</a:t>
            </a:fld>
            <a:endParaRPr lang="en-US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4448578-EED3-66C3-C231-2B19DD3E69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9200" y="136525"/>
            <a:ext cx="1879423" cy="72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371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6209749-2495-6816-5C98-20E1A3B78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6131B-0506-4A20-A9E7-5E1F53DBB139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FA3E05B-1DC9-F058-9442-BBDE9B081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82B0091-2E23-56E8-8C54-3C7DBF04C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AD114-7AC6-401D-9408-7BD895BA3C28}" type="slidenum">
              <a:rPr lang="en-US" smtClean="0"/>
              <a:t>‹Nr.›</a:t>
            </a:fld>
            <a:endParaRPr lang="en-US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F806D1F-DE7B-FB9F-FF1F-70D84E4F40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9200" y="136525"/>
            <a:ext cx="1879423" cy="72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697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68C7E3-E11A-F192-DD45-94EC50C3D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72ED93D-F871-F8F8-1EE9-472B734276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8C352BE-E3BF-FF17-0114-32866DDC6F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2FC14E5-7633-7E82-C30A-243309D81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6131B-0506-4A20-A9E7-5E1F53DBB139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4ED3A4B-9544-2C86-4754-057EBE4B6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6BB8048-1F7D-C8F8-350E-0C26BFFDE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AD114-7AC6-401D-9408-7BD895BA3C28}" type="slidenum">
              <a:rPr lang="en-US" smtClean="0"/>
              <a:t>‹Nr.›</a:t>
            </a:fld>
            <a:endParaRPr lang="en-US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68A2E4B-0D23-385A-DFD1-366ECD75FB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9200" y="136525"/>
            <a:ext cx="1879423" cy="72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357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808D01-BF6C-2A6C-5A1F-34720C2D2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DD05C47-0A97-F036-D109-2C90D58144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F4B6AAF-6FF8-4A30-251F-C8917AB496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426E333-18F6-4659-1344-685536846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6131B-0506-4A20-A9E7-5E1F53DBB139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5F8B440-EC09-C82A-22AC-6687D4C1F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EA12177-2499-637C-1D0A-E07AA8E96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AD114-7AC6-401D-9408-7BD895BA3C28}" type="slidenum">
              <a:rPr lang="en-US" smtClean="0"/>
              <a:t>‹Nr.›</a:t>
            </a:fld>
            <a:endParaRPr lang="en-US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3D7EA0B-19FB-D624-EF35-AEBF90D6B8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9200" y="136525"/>
            <a:ext cx="1879423" cy="72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722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9B025C88-62C3-0281-FBA8-2E9EAEC0C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352363B-410F-B3D0-181F-CBF2207EAB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3BCBB94-CB69-63A8-1BF2-D0CAEF33BA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C6131B-0506-4A20-A9E7-5E1F53DBB139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3FB7829-4202-0BEE-581E-C161FA3F23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8A9C5B9-4898-3BB2-7738-361B13958D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AAAD114-7AC6-401D-9408-7BD895BA3C2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140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jp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jpe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1.xml"/><Relationship Id="rId3" Type="http://schemas.openxmlformats.org/officeDocument/2006/relationships/slide" Target="slide21.xml"/><Relationship Id="rId7" Type="http://schemas.openxmlformats.org/officeDocument/2006/relationships/slide" Target="slide6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1.xml"/><Relationship Id="rId5" Type="http://schemas.openxmlformats.org/officeDocument/2006/relationships/slide" Target="slide39.xml"/><Relationship Id="rId10" Type="http://schemas.openxmlformats.org/officeDocument/2006/relationships/slide" Target="slide77.xml"/><Relationship Id="rId4" Type="http://schemas.openxmlformats.org/officeDocument/2006/relationships/slide" Target="slide24.xml"/><Relationship Id="rId9" Type="http://schemas.openxmlformats.org/officeDocument/2006/relationships/slide" Target="slide7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21FEB98F-349C-6B1D-5FB8-09C0C0C5DF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11638"/>
            <a:ext cx="9144000" cy="1655762"/>
          </a:xfrm>
        </p:spPr>
        <p:txBody>
          <a:bodyPr>
            <a:normAutofit/>
          </a:bodyPr>
          <a:lstStyle/>
          <a:p>
            <a:r>
              <a:rPr lang="en-US" sz="3600" b="1" dirty="0"/>
              <a:t>Menschen </a:t>
            </a:r>
            <a:r>
              <a:rPr lang="en-US" sz="3600" b="1" dirty="0" err="1"/>
              <a:t>mit</a:t>
            </a:r>
            <a:r>
              <a:rPr lang="en-US" sz="3600" b="1" dirty="0"/>
              <a:t> Diabetes</a:t>
            </a:r>
          </a:p>
          <a:p>
            <a:r>
              <a:rPr lang="en-US" sz="3600" b="1" dirty="0"/>
              <a:t>DACH + Deutschland</a:t>
            </a:r>
          </a:p>
        </p:txBody>
      </p:sp>
    </p:spTree>
    <p:extLst>
      <p:ext uri="{BB962C8B-B14F-4D97-AF65-F5344CB8AC3E}">
        <p14:creationId xmlns:p14="http://schemas.microsoft.com/office/powerpoint/2010/main" val="2902581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E7922C-E6DA-EE2C-D3CE-EE9C280839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EABBA9-DFAF-6BF0-2AB2-60B0B2018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Krankenversicherung</a:t>
            </a:r>
            <a:endParaRPr lang="en-US"/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E84E0EBE-6087-F855-C931-0BC4C8828728}"/>
              </a:ext>
            </a:extLst>
          </p:cNvPr>
          <p:cNvSpPr/>
          <p:nvPr/>
        </p:nvSpPr>
        <p:spPr>
          <a:xfrm>
            <a:off x="10823575" y="894556"/>
            <a:ext cx="1060450" cy="266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de-DE" sz="1200">
                <a:solidFill>
                  <a:schemeClr val="tx1"/>
                </a:solidFill>
              </a:rPr>
              <a:t>PWD | DE</a:t>
            </a:r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D0EE0FE8-8967-5364-6F53-C15CB810B1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0282" y="1528698"/>
            <a:ext cx="10516511" cy="515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034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5866FF-B402-1875-BE50-AFEDFD284A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8E3654-FD94-5D73-7719-7C6E13C03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Diabetesdauer</a:t>
            </a:r>
            <a:endParaRPr lang="en-US"/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CC7239A4-80C4-0B88-629E-5E41730ED0E6}"/>
              </a:ext>
            </a:extLst>
          </p:cNvPr>
          <p:cNvSpPr/>
          <p:nvPr/>
        </p:nvSpPr>
        <p:spPr>
          <a:xfrm>
            <a:off x="10823575" y="894556"/>
            <a:ext cx="1060450" cy="266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de-DE" sz="1200">
                <a:solidFill>
                  <a:schemeClr val="tx1"/>
                </a:solidFill>
              </a:rPr>
              <a:t>PWD | DACH</a:t>
            </a:r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D7813F87-4FC5-311C-CC4F-41CB328DE6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3330" y="1409816"/>
            <a:ext cx="10510415" cy="538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766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E75C84-0392-8A97-0975-B9EB044326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2A2261-30B6-758A-54D5-CA69D0BDF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HbA1c</a:t>
            </a:r>
            <a:endParaRPr lang="en-US"/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A1FE1B01-11AB-E5BC-D214-B6CE0ED9DA4B}"/>
              </a:ext>
            </a:extLst>
          </p:cNvPr>
          <p:cNvSpPr/>
          <p:nvPr/>
        </p:nvSpPr>
        <p:spPr>
          <a:xfrm>
            <a:off x="10823575" y="894556"/>
            <a:ext cx="1060450" cy="266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de-DE" sz="1200">
                <a:solidFill>
                  <a:schemeClr val="tx1"/>
                </a:solidFill>
              </a:rPr>
              <a:t>PWD | DACH</a:t>
            </a:r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BC9A9770-C459-596A-20B1-4B207F0D4D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3330" y="1409816"/>
            <a:ext cx="10510415" cy="538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177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3DF5FF-7CEB-C48A-6A8F-8366409F63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6DA291-9073-CE4F-2CC9-1842C0EFC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/>
              <a:t>Time in Range</a:t>
            </a:r>
            <a:endParaRPr lang="en-US" i="1"/>
          </a:p>
        </p:txBody>
      </p:sp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D57FC4D3-FB74-C0BE-2B6F-041E33319C85}"/>
              </a:ext>
            </a:extLst>
          </p:cNvPr>
          <p:cNvSpPr/>
          <p:nvPr/>
        </p:nvSpPr>
        <p:spPr>
          <a:xfrm>
            <a:off x="10823575" y="894556"/>
            <a:ext cx="1060450" cy="266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de-DE" sz="1200">
                <a:solidFill>
                  <a:schemeClr val="tx1"/>
                </a:solidFill>
              </a:rPr>
              <a:t>PWD | DACH</a:t>
            </a:r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AE77354-6B3E-3834-6AFF-035E3A3595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593" y="1550556"/>
            <a:ext cx="11040813" cy="513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687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98AA18-AF9D-695A-8B71-22A9C9A571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37A325-944C-6F51-BB07-008D9DA43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/>
              <a:t>Time in Range</a:t>
            </a:r>
            <a:endParaRPr lang="en-US" i="1"/>
          </a:p>
        </p:txBody>
      </p:sp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9FF5AD06-C4BE-FC23-40A6-232414FD634E}"/>
              </a:ext>
            </a:extLst>
          </p:cNvPr>
          <p:cNvSpPr/>
          <p:nvPr/>
        </p:nvSpPr>
        <p:spPr>
          <a:xfrm>
            <a:off x="10823575" y="894556"/>
            <a:ext cx="1060450" cy="266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de-DE" sz="1200">
                <a:solidFill>
                  <a:schemeClr val="tx1"/>
                </a:solidFill>
              </a:rPr>
              <a:t>PWD | DACH</a:t>
            </a:r>
            <a:endParaRPr lang="en-US" sz="1200">
              <a:solidFill>
                <a:schemeClr val="tx1"/>
              </a:solidFill>
            </a:endParaRPr>
          </a:p>
        </p:txBody>
      </p:sp>
      <p:graphicFrame>
        <p:nvGraphicFramePr>
          <p:cNvPr id="4" name="Inhaltsplatzhalter 6">
            <a:extLst>
              <a:ext uri="{FF2B5EF4-FFF2-40B4-BE49-F238E27FC236}">
                <a16:creationId xmlns:a16="http://schemas.microsoft.com/office/drawing/2014/main" id="{83277BC8-7EE7-FE4A-B532-34A775183C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7122745"/>
              </p:ext>
            </p:extLst>
          </p:nvPr>
        </p:nvGraphicFramePr>
        <p:xfrm>
          <a:off x="499534" y="1488141"/>
          <a:ext cx="11038416" cy="5136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6063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8EBA5D-8344-340F-758A-D0C19E22F6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F31E8D-77D9-FB3A-4698-482AC24CD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/>
              <a:t>Hypoglykämien und Ketoazidosen</a:t>
            </a:r>
            <a:br>
              <a:rPr lang="de-DE"/>
            </a:br>
            <a:r>
              <a:rPr lang="de-DE" sz="2400" i="1"/>
              <a:t>(letzte 12 Monate)</a:t>
            </a:r>
            <a:endParaRPr lang="en-US" i="1"/>
          </a:p>
        </p:txBody>
      </p:sp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9350A7C7-1D8E-BB3B-A297-5F4D0F3D0050}"/>
              </a:ext>
            </a:extLst>
          </p:cNvPr>
          <p:cNvSpPr/>
          <p:nvPr/>
        </p:nvSpPr>
        <p:spPr>
          <a:xfrm>
            <a:off x="10823575" y="894556"/>
            <a:ext cx="1060450" cy="266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de-DE" sz="1200">
                <a:solidFill>
                  <a:schemeClr val="tx1"/>
                </a:solidFill>
              </a:rPr>
              <a:t>PWD | DACH</a:t>
            </a:r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52B4599-B48A-1754-7597-C26987EF28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248" y="1547508"/>
            <a:ext cx="10705504" cy="514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1733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354158-0849-5C38-2FEE-C71971E3C2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F06446-2AF8-EE80-1E5F-04C899871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/>
              <a:t>Therapieform</a:t>
            </a:r>
            <a:endParaRPr lang="en-US" i="1"/>
          </a:p>
        </p:txBody>
      </p:sp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870FA519-8DA6-5ACF-4519-DADBF8A94870}"/>
              </a:ext>
            </a:extLst>
          </p:cNvPr>
          <p:cNvSpPr/>
          <p:nvPr/>
        </p:nvSpPr>
        <p:spPr>
          <a:xfrm>
            <a:off x="10823575" y="894556"/>
            <a:ext cx="1060450" cy="266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de-DE" sz="1200">
                <a:solidFill>
                  <a:schemeClr val="tx1"/>
                </a:solidFill>
              </a:rPr>
              <a:t>PWD | DACH</a:t>
            </a:r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A92E8A8-1BB8-D6B4-6148-49841B065E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48" y="1547510"/>
            <a:ext cx="10705504" cy="514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7045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DD675D-C4DF-0A55-CD32-B636DA6279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6A1956-7E09-E628-D061-E82393830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/>
              <a:t>Insulintherapie</a:t>
            </a:r>
            <a:endParaRPr lang="en-US" i="1"/>
          </a:p>
        </p:txBody>
      </p:sp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76A91FC7-9E7E-D14A-847C-485648F85342}"/>
              </a:ext>
            </a:extLst>
          </p:cNvPr>
          <p:cNvSpPr/>
          <p:nvPr/>
        </p:nvSpPr>
        <p:spPr>
          <a:xfrm>
            <a:off x="10823575" y="894556"/>
            <a:ext cx="1060450" cy="266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de-DE" sz="1200">
                <a:solidFill>
                  <a:schemeClr val="tx1"/>
                </a:solidFill>
              </a:rPr>
              <a:t>PWD | DACH</a:t>
            </a:r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B5FD066-00AD-9D5D-838B-21E0C65F89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248" y="1525739"/>
            <a:ext cx="10705504" cy="514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607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A89078-C02D-4369-E4F7-1A2393A244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98AB82-E48E-D4A0-66B3-AAD120004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/>
              <a:t>Technologie-Nutzung</a:t>
            </a:r>
            <a:endParaRPr lang="en-US" i="1"/>
          </a:p>
        </p:txBody>
      </p:sp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4291ED5F-C9DD-4EA7-E46A-99F33A7FAF57}"/>
              </a:ext>
            </a:extLst>
          </p:cNvPr>
          <p:cNvSpPr/>
          <p:nvPr/>
        </p:nvSpPr>
        <p:spPr>
          <a:xfrm>
            <a:off x="10823575" y="894556"/>
            <a:ext cx="1060450" cy="266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de-DE" sz="1200">
                <a:solidFill>
                  <a:schemeClr val="tx1"/>
                </a:solidFill>
              </a:rPr>
              <a:t>PWD | DACH</a:t>
            </a:r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8504321-6739-4CB4-1EA2-5149A9824D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248" y="1759779"/>
            <a:ext cx="10705504" cy="514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8957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A583C7-CDCE-D4EB-45E2-3CC8B55227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432768-BAB4-0689-F82C-8BC5D6799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/>
              <a:t>Technologie-Nutzung</a:t>
            </a:r>
            <a:endParaRPr lang="en-US" i="1"/>
          </a:p>
        </p:txBody>
      </p:sp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22DA0D83-2BBD-960B-2A64-A5054F9DDA04}"/>
              </a:ext>
            </a:extLst>
          </p:cNvPr>
          <p:cNvSpPr/>
          <p:nvPr/>
        </p:nvSpPr>
        <p:spPr>
          <a:xfrm>
            <a:off x="10823575" y="894556"/>
            <a:ext cx="1060450" cy="266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de-DE" sz="1200">
                <a:solidFill>
                  <a:schemeClr val="tx1"/>
                </a:solidFill>
              </a:rPr>
              <a:t>PWD | DE</a:t>
            </a:r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3341AD1-DB0B-089F-E1A2-F484D6AA55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248" y="1718627"/>
            <a:ext cx="10705504" cy="513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88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74F775-11D4-C6D0-8DDF-1E06F2183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165" y="204461"/>
            <a:ext cx="10515600" cy="1325563"/>
          </a:xfrm>
        </p:spPr>
        <p:txBody>
          <a:bodyPr/>
          <a:lstStyle/>
          <a:p>
            <a:r>
              <a:rPr lang="de-DE">
                <a:latin typeface="Aptos" panose="020B0004020202020204" pitchFamily="34" charset="0"/>
              </a:rPr>
              <a:t>Vielen Dank an unsere Kooperationspartner!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4A860BF3-9BC1-F498-08C7-3EEABCF20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967" y="2923571"/>
            <a:ext cx="2532371" cy="927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TARTSEITE - BVND">
            <a:extLst>
              <a:ext uri="{FF2B5EF4-FFF2-40B4-BE49-F238E27FC236}">
                <a16:creationId xmlns:a16="http://schemas.microsoft.com/office/drawing/2014/main" id="{8CC80EDD-5672-8E59-7AFB-66E3082CF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235" y="3135513"/>
            <a:ext cx="2272958" cy="367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Schweizerische Diabetesgesellschaft">
            <a:extLst>
              <a:ext uri="{FF2B5EF4-FFF2-40B4-BE49-F238E27FC236}">
                <a16:creationId xmlns:a16="http://schemas.microsoft.com/office/drawing/2014/main" id="{62F1AB36-DF42-5139-F9F1-A0BF20E6B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220" y="1407523"/>
            <a:ext cx="2247871" cy="75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ÖDG: Forschungsprojekt zu Diabetes und Covid-19 | HybridForms">
            <a:extLst>
              <a:ext uri="{FF2B5EF4-FFF2-40B4-BE49-F238E27FC236}">
                <a16:creationId xmlns:a16="http://schemas.microsoft.com/office/drawing/2014/main" id="{F0D23794-8B64-F5F8-3CCA-81EEFE6BB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823" y="1529724"/>
            <a:ext cx="3291425" cy="499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BMC e. V. | VDBD Logo - BMC e. V.">
            <a:extLst>
              <a:ext uri="{FF2B5EF4-FFF2-40B4-BE49-F238E27FC236}">
                <a16:creationId xmlns:a16="http://schemas.microsoft.com/office/drawing/2014/main" id="{D15CEE12-56D9-97CA-2341-1CC932E28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596" y="4059962"/>
            <a:ext cx="1685228" cy="65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iabetesDE - Deutsche Diabetes-Hilfe | Stark für Millionen">
            <a:extLst>
              <a:ext uri="{FF2B5EF4-FFF2-40B4-BE49-F238E27FC236}">
                <a16:creationId xmlns:a16="http://schemas.microsoft.com/office/drawing/2014/main" id="{C895B034-6FBB-9B01-05C9-3C0A0C83C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235" y="1571548"/>
            <a:ext cx="1983361" cy="41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Windiab Logo">
            <a:extLst>
              <a:ext uri="{FF2B5EF4-FFF2-40B4-BE49-F238E27FC236}">
                <a16:creationId xmlns:a16="http://schemas.microsoft.com/office/drawing/2014/main" id="{135FD408-7D18-65E2-3519-BBC5CFBDB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346" y="3194855"/>
            <a:ext cx="1756066" cy="54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8DE730FA-3B34-22F4-886F-C8BCFCC99CE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44162" y="5362344"/>
            <a:ext cx="2275062" cy="765186"/>
          </a:xfrm>
          <a:prstGeom prst="rect">
            <a:avLst/>
          </a:prstGeom>
        </p:spPr>
      </p:pic>
      <p:pic>
        <p:nvPicPr>
          <p:cNvPr id="16" name="Picture 2" descr="Diabetes Center Berne">
            <a:extLst>
              <a:ext uri="{FF2B5EF4-FFF2-40B4-BE49-F238E27FC236}">
                <a16:creationId xmlns:a16="http://schemas.microsoft.com/office/drawing/2014/main" id="{A6EEF5D1-6381-2C38-3F94-AF50F1BD4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760" y="5146777"/>
            <a:ext cx="1894889" cy="98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E0C8D92F-40A2-C44E-B207-C3864FA5071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70072" y="3063512"/>
            <a:ext cx="1406016" cy="676705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A6506BED-7C5E-FA15-4FE2-B2F05834288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28504" y="3888256"/>
            <a:ext cx="1430447" cy="950614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3D519130-CBD3-BA6C-D19F-298219043E9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585266" y="5275409"/>
            <a:ext cx="1278217" cy="832047"/>
          </a:xfrm>
          <a:prstGeom prst="rect">
            <a:avLst/>
          </a:prstGeom>
        </p:spPr>
      </p:pic>
      <p:pic>
        <p:nvPicPr>
          <p:cNvPr id="23" name="Grafik 22" descr="Ein Bild, das Schrift, Logo, Grafiken, Text enthält.&#10;&#10;Automatisch generierte Beschreibung">
            <a:extLst>
              <a:ext uri="{FF2B5EF4-FFF2-40B4-BE49-F238E27FC236}">
                <a16:creationId xmlns:a16="http://schemas.microsoft.com/office/drawing/2014/main" id="{57D5FE63-99A0-6160-1032-9FDAE8E57DB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25" y="5333221"/>
            <a:ext cx="1303086" cy="427747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D732DF0E-6E79-63B5-9CBA-98173B6366B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167888" y="3982132"/>
            <a:ext cx="1269383" cy="1115296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FA52F82B-2A6E-97C7-7A14-8C01D5B7254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62963" y="3851379"/>
            <a:ext cx="1428750" cy="130492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31F5DADB-F2B5-04AB-FEB3-6E9C4961F5D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28235" y="2296410"/>
            <a:ext cx="2386605" cy="591953"/>
          </a:xfrm>
          <a:prstGeom prst="rect">
            <a:avLst/>
          </a:prstGeom>
        </p:spPr>
      </p:pic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84A89742-CA16-39E7-4450-E275EC82F5F4}"/>
              </a:ext>
            </a:extLst>
          </p:cNvPr>
          <p:cNvCxnSpPr/>
          <p:nvPr/>
        </p:nvCxnSpPr>
        <p:spPr>
          <a:xfrm>
            <a:off x="9380220" y="1571548"/>
            <a:ext cx="0" cy="4806209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fik 19" descr="Ein Bild, das Schrift, Logo, Symbol, Grafiken enthält.&#10;&#10;Automatisch generierte Beschreibung">
            <a:extLst>
              <a:ext uri="{FF2B5EF4-FFF2-40B4-BE49-F238E27FC236}">
                <a16:creationId xmlns:a16="http://schemas.microsoft.com/office/drawing/2014/main" id="{44C06A8D-DBDD-3C6B-2D80-7C6CB4B4749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6822" y="4631008"/>
            <a:ext cx="1165853" cy="605697"/>
          </a:xfrm>
          <a:prstGeom prst="rect">
            <a:avLst/>
          </a:prstGeom>
        </p:spPr>
      </p:pic>
      <p:pic>
        <p:nvPicPr>
          <p:cNvPr id="22" name="Grafik 21" descr="Ein Bild, das Schrift, Grafiken, Logo, Grafikdesign enthält.&#10;&#10;Automatisch generierte Beschreibung">
            <a:extLst>
              <a:ext uri="{FF2B5EF4-FFF2-40B4-BE49-F238E27FC236}">
                <a16:creationId xmlns:a16="http://schemas.microsoft.com/office/drawing/2014/main" id="{4634733B-BB73-D6EC-F984-379BDB655CC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464" y="2452327"/>
            <a:ext cx="1855937" cy="617058"/>
          </a:xfrm>
          <a:prstGeom prst="rect">
            <a:avLst/>
          </a:prstGeom>
        </p:spPr>
      </p:pic>
      <p:pic>
        <p:nvPicPr>
          <p:cNvPr id="24" name="Picture 4" descr="Einzelnverpackte Contour Next Sensoren">
            <a:extLst>
              <a:ext uri="{FF2B5EF4-FFF2-40B4-BE49-F238E27FC236}">
                <a16:creationId xmlns:a16="http://schemas.microsoft.com/office/drawing/2014/main" id="{505D5902-35C5-E4FA-8904-538E8EA74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042" y="1806107"/>
            <a:ext cx="2110763" cy="762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>
            <a:extLst>
              <a:ext uri="{FF2B5EF4-FFF2-40B4-BE49-F238E27FC236}">
                <a16:creationId xmlns:a16="http://schemas.microsoft.com/office/drawing/2014/main" id="{225551F8-65A5-FFEC-AF47-FE4CA038B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281" y="1332048"/>
            <a:ext cx="1708275" cy="437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Pharmacy Podcast | Omnipod">
            <a:extLst>
              <a:ext uri="{FF2B5EF4-FFF2-40B4-BE49-F238E27FC236}">
                <a16:creationId xmlns:a16="http://schemas.microsoft.com/office/drawing/2014/main" id="{EAF2708B-7F54-28D2-CCC1-5D24F26B7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1313" y="3515213"/>
            <a:ext cx="1915045" cy="1239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Sanofi-Aventis Deutschland GmbH - FFMöglichmacher">
            <a:extLst>
              <a:ext uri="{FF2B5EF4-FFF2-40B4-BE49-F238E27FC236}">
                <a16:creationId xmlns:a16="http://schemas.microsoft.com/office/drawing/2014/main" id="{0CBF1A7A-9AA4-E392-8DE1-44F7C6EF5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9333" y="5131190"/>
            <a:ext cx="1817023" cy="83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D709800-BD39-3588-D2BA-F70D7EF3CA5F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9830818" y="5969198"/>
            <a:ext cx="1807021" cy="468487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C4894F7E-0F49-9AFB-B215-D224AB77E4D9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831" y="3214766"/>
            <a:ext cx="2672994" cy="19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8520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92F5BF-2BE7-2F08-DFA9-0E10E6DF51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7D24BF-2FDB-AE0D-9D02-411DB988B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/>
              <a:t>Insulintherapie</a:t>
            </a:r>
            <a:endParaRPr lang="en-US" i="1"/>
          </a:p>
        </p:txBody>
      </p:sp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D0DC1306-B885-CC98-1ED0-0B6A4DC4F65D}"/>
              </a:ext>
            </a:extLst>
          </p:cNvPr>
          <p:cNvSpPr/>
          <p:nvPr/>
        </p:nvSpPr>
        <p:spPr>
          <a:xfrm>
            <a:off x="10823575" y="894556"/>
            <a:ext cx="1060450" cy="266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de-DE" sz="1200">
                <a:solidFill>
                  <a:schemeClr val="tx1"/>
                </a:solidFill>
              </a:rPr>
              <a:t>PWD | DACH</a:t>
            </a:r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076CBB4-261D-A776-812E-1DC29879B3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248" y="1661808"/>
            <a:ext cx="10705504" cy="514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7849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B57D47-A336-F83D-C36A-0AFB949B97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F35C7D-E9C4-13E5-5CE5-1DBF22C2A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Reduktion von Belastungen durch Diabetes-Technologie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FFFE049-7DF0-3D93-DEDF-F11ED1A69F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6445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E94DDB-E9F7-E74C-636F-16CEA1080A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F0E024-B6AE-E8FB-2688-E937C30C9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3082"/>
            <a:ext cx="9276761" cy="1075765"/>
          </a:xfrm>
        </p:spPr>
        <p:txBody>
          <a:bodyPr>
            <a:normAutofit fontScale="90000"/>
          </a:bodyPr>
          <a:lstStyle/>
          <a:p>
            <a:r>
              <a:rPr lang="de-DE"/>
              <a:t>Diabetestechnologien und diabetesbezogene Belastungen</a:t>
            </a:r>
            <a:endParaRPr lang="en-US" i="1"/>
          </a:p>
        </p:txBody>
      </p:sp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728B5C41-A6EE-7CA6-AC06-3AE865369F64}"/>
              </a:ext>
            </a:extLst>
          </p:cNvPr>
          <p:cNvSpPr/>
          <p:nvPr/>
        </p:nvSpPr>
        <p:spPr>
          <a:xfrm>
            <a:off x="10823575" y="894556"/>
            <a:ext cx="1060450" cy="266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de-DE" sz="1200">
                <a:solidFill>
                  <a:schemeClr val="tx1"/>
                </a:solidFill>
              </a:rPr>
              <a:t>PWD | DACH</a:t>
            </a:r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FABFFDF-BF7E-D2B4-EA81-E9F54B0A37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414" y="1718627"/>
            <a:ext cx="10937172" cy="513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7906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E19290-D327-5698-C2F1-1F89693CC5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266298-DD02-57DC-6959-8D7CD26BD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3082"/>
            <a:ext cx="9276761" cy="1075765"/>
          </a:xfrm>
        </p:spPr>
        <p:txBody>
          <a:bodyPr>
            <a:normAutofit fontScale="90000"/>
          </a:bodyPr>
          <a:lstStyle/>
          <a:p>
            <a:r>
              <a:rPr lang="de-DE"/>
              <a:t>Diabetestechnologien und diabetesbezogene Belastungen</a:t>
            </a:r>
            <a:endParaRPr lang="en-US" i="1"/>
          </a:p>
        </p:txBody>
      </p:sp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B546CAA4-7F32-45A8-144C-B2F7C9EFCD03}"/>
              </a:ext>
            </a:extLst>
          </p:cNvPr>
          <p:cNvSpPr/>
          <p:nvPr/>
        </p:nvSpPr>
        <p:spPr>
          <a:xfrm>
            <a:off x="10823575" y="894556"/>
            <a:ext cx="1060450" cy="266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de-DE" sz="1200">
                <a:solidFill>
                  <a:schemeClr val="tx1"/>
                </a:solidFill>
              </a:rPr>
              <a:t>PWD | DACH</a:t>
            </a:r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130CECB-162F-F167-0F13-6E9B40B5AA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414" y="1936999"/>
            <a:ext cx="10937172" cy="513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475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63AB42-9CFA-DDE8-9F0C-E13ABE66BE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3503EF-C71B-43A6-60C4-F239316BD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CGM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14CCFCB-E4E7-B663-555A-17D593B2DB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9461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E766A3-C431-183C-C67E-0F12827F73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CD71A6-3C15-784A-CEDB-575AC6E13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/>
              <a:t>CGM: Zufriedenheit</a:t>
            </a:r>
            <a:endParaRPr lang="en-US" i="1"/>
          </a:p>
        </p:txBody>
      </p:sp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2219ABDD-78A2-9AB2-4C63-5286606A8FF1}"/>
              </a:ext>
            </a:extLst>
          </p:cNvPr>
          <p:cNvSpPr/>
          <p:nvPr/>
        </p:nvSpPr>
        <p:spPr>
          <a:xfrm>
            <a:off x="10823575" y="894556"/>
            <a:ext cx="1060450" cy="266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de-DE" sz="1200">
                <a:solidFill>
                  <a:schemeClr val="tx1"/>
                </a:solidFill>
              </a:rPr>
              <a:t>PWD | DACH</a:t>
            </a:r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AEDA3ED-ED03-F89D-CD0C-0793AE4027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34" y="1496127"/>
            <a:ext cx="12072166" cy="5361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1352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38C245-B7A0-8CE4-E42F-9B74BECB79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814E91-1184-E20C-8878-C0238C76E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/>
              <a:t>CGM: Net-Promoter-Score</a:t>
            </a:r>
            <a:br>
              <a:rPr lang="de-DE"/>
            </a:br>
            <a:r>
              <a:rPr lang="de-DE" sz="2400" i="1"/>
              <a:t>(Weiterempfehlungsrate)</a:t>
            </a:r>
            <a:endParaRPr lang="en-US" i="1"/>
          </a:p>
        </p:txBody>
      </p:sp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64FE4629-EE2C-625A-437B-BFC26FD15D22}"/>
              </a:ext>
            </a:extLst>
          </p:cNvPr>
          <p:cNvSpPr/>
          <p:nvPr/>
        </p:nvSpPr>
        <p:spPr>
          <a:xfrm>
            <a:off x="10823575" y="894556"/>
            <a:ext cx="1060450" cy="266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de-DE" sz="1200">
                <a:solidFill>
                  <a:schemeClr val="tx1"/>
                </a:solidFill>
              </a:rPr>
              <a:t>PWD | DACH</a:t>
            </a:r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4D17042-1AEC-D6A6-6330-20A6D80A5B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248" y="1656365"/>
            <a:ext cx="10705504" cy="514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475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32DAC8-8FCE-2385-95B7-AB6648FBBB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FA0A01-FF48-0352-0951-E11BA8703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/>
              <a:t>CGM: Net-Promoter-Score</a:t>
            </a:r>
            <a:br>
              <a:rPr lang="de-DE"/>
            </a:br>
            <a:r>
              <a:rPr lang="de-DE" sz="2400" i="1"/>
              <a:t>(Weiterempfehlungsquote)</a:t>
            </a:r>
            <a:endParaRPr lang="en-US" i="1"/>
          </a:p>
        </p:txBody>
      </p:sp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9EBE4743-AEE7-6FCB-8E62-F8044156133D}"/>
              </a:ext>
            </a:extLst>
          </p:cNvPr>
          <p:cNvSpPr/>
          <p:nvPr/>
        </p:nvSpPr>
        <p:spPr>
          <a:xfrm>
            <a:off x="10823575" y="894556"/>
            <a:ext cx="1060450" cy="266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de-DE" sz="1200">
                <a:solidFill>
                  <a:schemeClr val="tx1"/>
                </a:solidFill>
              </a:rPr>
              <a:t>PWD | DACH</a:t>
            </a:r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B4750BD-621D-168F-A7E2-30C15DC85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248" y="1661808"/>
            <a:ext cx="10705504" cy="514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4608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DDB5C2-DB72-31BC-0F35-22C2981ED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CGM: Was fehlt für mehr </a:t>
            </a:r>
            <a:r>
              <a:rPr lang="de-DE" err="1"/>
              <a:t>Insights</a:t>
            </a:r>
            <a:r>
              <a:rPr lang="de-DE"/>
              <a:t>?</a:t>
            </a:r>
            <a:endParaRPr lang="en-US"/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92330631-0218-D605-68EA-5B9F7EC37268}"/>
              </a:ext>
            </a:extLst>
          </p:cNvPr>
          <p:cNvSpPr/>
          <p:nvPr/>
        </p:nvSpPr>
        <p:spPr>
          <a:xfrm>
            <a:off x="10823575" y="894556"/>
            <a:ext cx="1060450" cy="266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de-DE" sz="1200">
                <a:solidFill>
                  <a:schemeClr val="tx1"/>
                </a:solidFill>
              </a:rPr>
              <a:t>PWD | DACH</a:t>
            </a:r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77531B5F-09E9-B022-4AE5-78E71C76D3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0282" y="1531746"/>
            <a:ext cx="10516511" cy="514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593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C38613-688C-4FA0-F70B-A2F680C987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840A6A-B83E-A72E-D796-DB3DFC413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CGM: Was fehlt für mehr </a:t>
            </a:r>
            <a:r>
              <a:rPr lang="de-DE" dirty="0" err="1"/>
              <a:t>Insights</a:t>
            </a:r>
            <a:r>
              <a:rPr lang="de-DE" dirty="0"/>
              <a:t>?</a:t>
            </a:r>
            <a:br>
              <a:rPr lang="de-DE" dirty="0"/>
            </a:br>
            <a:r>
              <a:rPr lang="de-DE" dirty="0"/>
              <a:t>Nach Diabetestyp</a:t>
            </a:r>
            <a:endParaRPr lang="en-US" dirty="0"/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CF06DFAB-EE02-B829-FF33-5BF5E9288A76}"/>
              </a:ext>
            </a:extLst>
          </p:cNvPr>
          <p:cNvSpPr/>
          <p:nvPr/>
        </p:nvSpPr>
        <p:spPr>
          <a:xfrm>
            <a:off x="10823575" y="894556"/>
            <a:ext cx="1060450" cy="266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de-DE" sz="1200">
                <a:solidFill>
                  <a:schemeClr val="tx1"/>
                </a:solidFill>
              </a:rPr>
              <a:t>PWD | DACH</a:t>
            </a:r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6B767F7E-8C57-6311-C30C-C4DFB46B9E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0282" y="1531746"/>
            <a:ext cx="10516511" cy="514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562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33174E-A805-3739-BBC2-94C8D17D8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Themenverzeichnis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BB70B76-4FFA-7CD0-32BC-CF5B46CB2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1280"/>
            <a:ext cx="11318240" cy="5506720"/>
          </a:xfrm>
        </p:spPr>
        <p:txBody>
          <a:bodyPr/>
          <a:lstStyle/>
          <a:p>
            <a:pPr marL="0" indent="0">
              <a:buNone/>
            </a:pPr>
            <a:r>
              <a:rPr lang="de-DE" b="1" dirty="0"/>
              <a:t>Durch Klick auf das Thema, gelangen Sie direkt zu den Folien</a:t>
            </a:r>
          </a:p>
          <a:p>
            <a:r>
              <a:rPr lang="de-DE" dirty="0">
                <a:hlinkClick r:id="rId2" action="ppaction://hlinksldjump"/>
              </a:rPr>
              <a:t>Demographie &amp; Allgemeines</a:t>
            </a:r>
            <a:endParaRPr lang="de-DE" dirty="0"/>
          </a:p>
          <a:p>
            <a:r>
              <a:rPr lang="de-DE" dirty="0">
                <a:hlinkClick r:id="rId3" action="ppaction://hlinksldjump"/>
              </a:rPr>
              <a:t>Reduktion von Belastungen durch Diabetes-Technologie</a:t>
            </a:r>
            <a:endParaRPr lang="de-DE" dirty="0"/>
          </a:p>
          <a:p>
            <a:r>
              <a:rPr lang="de-DE" dirty="0">
                <a:hlinkClick r:id="rId4" action="ppaction://hlinksldjump"/>
              </a:rPr>
              <a:t>CGM</a:t>
            </a:r>
            <a:endParaRPr lang="de-DE" dirty="0"/>
          </a:p>
          <a:p>
            <a:r>
              <a:rPr lang="de-DE" dirty="0">
                <a:hlinkClick r:id="rId5" action="ppaction://hlinksldjump"/>
              </a:rPr>
              <a:t>AID</a:t>
            </a:r>
            <a:endParaRPr lang="de-DE" dirty="0"/>
          </a:p>
          <a:p>
            <a:r>
              <a:rPr lang="de-DE" dirty="0">
                <a:hlinkClick r:id="rId6" action="ppaction://hlinksldjump"/>
              </a:rPr>
              <a:t>Smart-Pens</a:t>
            </a:r>
            <a:endParaRPr lang="de-DE" dirty="0"/>
          </a:p>
          <a:p>
            <a:r>
              <a:rPr lang="de-DE" dirty="0">
                <a:hlinkClick r:id="rId7" action="ppaction://hlinksldjump"/>
              </a:rPr>
              <a:t>Diabetes-Selbstmanagement</a:t>
            </a:r>
            <a:endParaRPr lang="de-DE" dirty="0"/>
          </a:p>
          <a:p>
            <a:r>
              <a:rPr lang="de-DE" dirty="0">
                <a:hlinkClick r:id="rId8" action="ppaction://hlinksldjump"/>
              </a:rPr>
              <a:t>Einstellung Digitalisierung</a:t>
            </a:r>
            <a:endParaRPr lang="de-DE" dirty="0"/>
          </a:p>
          <a:p>
            <a:r>
              <a:rPr lang="de-DE" dirty="0">
                <a:hlinkClick r:id="rId9" action="ppaction://hlinksldjump"/>
              </a:rPr>
              <a:t>Antikörpertest bei Angehörigen</a:t>
            </a:r>
            <a:endParaRPr lang="de-DE" dirty="0"/>
          </a:p>
          <a:p>
            <a:r>
              <a:rPr lang="de-DE" dirty="0">
                <a:hlinkClick r:id="rId10" action="ppaction://hlinksldjump"/>
              </a:rPr>
              <a:t>Online-Schulung &amp; </a:t>
            </a:r>
            <a:r>
              <a:rPr lang="de-DE" dirty="0" err="1">
                <a:hlinkClick r:id="rId10" action="ppaction://hlinksldjump"/>
              </a:rPr>
              <a:t>DiGAs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067161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9E1217-810C-B5F8-4A8E-67F709BCF2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01650F-69CF-627E-3C98-7F3ED3C50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CGM: Nützlichkeit von Funktionen</a:t>
            </a:r>
            <a:endParaRPr lang="en-US" dirty="0"/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3D89F7BA-1DDC-B990-2FB5-B96A42937A2A}"/>
              </a:ext>
            </a:extLst>
          </p:cNvPr>
          <p:cNvSpPr/>
          <p:nvPr/>
        </p:nvSpPr>
        <p:spPr>
          <a:xfrm>
            <a:off x="10823575" y="894556"/>
            <a:ext cx="1060450" cy="266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de-DE" sz="1200">
                <a:solidFill>
                  <a:schemeClr val="tx1"/>
                </a:solidFill>
              </a:rPr>
              <a:t>PWD | DACH</a:t>
            </a:r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93E19CAA-1F76-3EB2-2D9D-02BE5C537C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0282" y="1531746"/>
            <a:ext cx="10516511" cy="514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6974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08AA0B-17ED-F157-1889-66710948A3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51F537-6380-1BD4-F66D-FB1111593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CGM: Nützlichkeit von Funktionen</a:t>
            </a:r>
            <a:br>
              <a:rPr lang="de-DE" dirty="0"/>
            </a:br>
            <a:r>
              <a:rPr lang="de-DE" dirty="0"/>
              <a:t>nach Diabetestyp</a:t>
            </a:r>
            <a:endParaRPr lang="en-US" dirty="0"/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3880E87E-4A4C-BBA4-78D5-3564E0FF3B52}"/>
              </a:ext>
            </a:extLst>
          </p:cNvPr>
          <p:cNvSpPr/>
          <p:nvPr/>
        </p:nvSpPr>
        <p:spPr>
          <a:xfrm>
            <a:off x="10823575" y="894556"/>
            <a:ext cx="1060450" cy="266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de-DE" sz="1200">
                <a:solidFill>
                  <a:schemeClr val="tx1"/>
                </a:solidFill>
              </a:rPr>
              <a:t>PWD | DACH</a:t>
            </a:r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D30CD7D4-A711-A21C-FE28-75C4F212F6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20282" y="1531746"/>
            <a:ext cx="10516511" cy="514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7654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DDDA3F-05A0-86BE-59A5-353C86A081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CB11D0-9280-C02D-3D45-B4A421815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CGM: Nützlichkeit von Funktionen</a:t>
            </a:r>
            <a:br>
              <a:rPr lang="de-DE" dirty="0"/>
            </a:br>
            <a:r>
              <a:rPr lang="de-DE" dirty="0"/>
              <a:t>Typ-2-Diabetes</a:t>
            </a:r>
            <a:endParaRPr lang="en-US" dirty="0"/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94C8C790-1705-3962-FD72-B11076EF3D89}"/>
              </a:ext>
            </a:extLst>
          </p:cNvPr>
          <p:cNvSpPr/>
          <p:nvPr/>
        </p:nvSpPr>
        <p:spPr>
          <a:xfrm>
            <a:off x="10823575" y="894556"/>
            <a:ext cx="1060450" cy="266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de-DE" sz="1200">
                <a:solidFill>
                  <a:schemeClr val="tx1"/>
                </a:solidFill>
              </a:rPr>
              <a:t>PWD | DACH</a:t>
            </a:r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90882D97-AFC1-7A0B-98F1-F73B52D9A0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20282" y="1531746"/>
            <a:ext cx="10516511" cy="514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5904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79D26E-884C-D3BA-5D23-B51331302F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69934C-B23B-92A1-53D2-C3A7E9F07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/>
              <a:t>Zukünftige CGM-Nutzung</a:t>
            </a:r>
            <a:br>
              <a:rPr lang="de-DE"/>
            </a:br>
            <a:r>
              <a:rPr lang="de-DE" sz="2400" i="1"/>
              <a:t>(wenn aktuell kein CGM)</a:t>
            </a:r>
            <a:endParaRPr lang="en-US" i="1"/>
          </a:p>
        </p:txBody>
      </p:sp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FFD9D2CA-B580-1565-49B2-B9EDD355CFAF}"/>
              </a:ext>
            </a:extLst>
          </p:cNvPr>
          <p:cNvSpPr/>
          <p:nvPr/>
        </p:nvSpPr>
        <p:spPr>
          <a:xfrm>
            <a:off x="10823575" y="894556"/>
            <a:ext cx="1060450" cy="266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de-DE" sz="1200">
                <a:solidFill>
                  <a:schemeClr val="tx1"/>
                </a:solidFill>
              </a:rPr>
              <a:t>PWD | DACH</a:t>
            </a:r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F335A03-F571-EB9E-4FB6-F4DC26278B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48" y="1712530"/>
            <a:ext cx="10705504" cy="514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9671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4D6C38-DA68-1561-724E-D56C9F4436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DA0E8B-A22A-2743-B9C0-05903A97D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/>
              <a:t>Erwartungen an das CGM</a:t>
            </a:r>
            <a:br>
              <a:rPr lang="de-DE"/>
            </a:br>
            <a:r>
              <a:rPr lang="de-DE" sz="2400" i="1"/>
              <a:t>(wenn zukünftige Nutzung vorstellbar)</a:t>
            </a:r>
            <a:endParaRPr lang="en-US" sz="2400" i="1"/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E839D9C4-0253-D4C7-7164-49298D6C5144}"/>
              </a:ext>
            </a:extLst>
          </p:cNvPr>
          <p:cNvSpPr/>
          <p:nvPr/>
        </p:nvSpPr>
        <p:spPr>
          <a:xfrm>
            <a:off x="10823575" y="894556"/>
            <a:ext cx="1060450" cy="266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de-DE" sz="1200">
                <a:solidFill>
                  <a:schemeClr val="tx1"/>
                </a:solidFill>
              </a:rPr>
              <a:t>PWD | DACH</a:t>
            </a:r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564DC95D-1124-7A78-C334-28850ACC55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20282" y="1531746"/>
            <a:ext cx="10516511" cy="514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9354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F33731-C322-0B62-8F6D-6D07842A94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1514F8-67D0-1A2B-9940-4AEFA8351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Erwartungen an das CGM: Diabetestyp</a:t>
            </a:r>
            <a:br>
              <a:rPr lang="de-DE" dirty="0"/>
            </a:br>
            <a:r>
              <a:rPr lang="de-DE" sz="2400" i="1" dirty="0"/>
              <a:t>(wenn zukünftige Nutzung vorstellbar)</a:t>
            </a:r>
            <a:endParaRPr lang="en-US" sz="2400" i="1" dirty="0"/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E53059F4-C08A-DC2D-7B2E-AE456AED34B3}"/>
              </a:ext>
            </a:extLst>
          </p:cNvPr>
          <p:cNvSpPr/>
          <p:nvPr/>
        </p:nvSpPr>
        <p:spPr>
          <a:xfrm>
            <a:off x="10823575" y="894556"/>
            <a:ext cx="1060450" cy="266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de-DE" sz="1200">
                <a:solidFill>
                  <a:schemeClr val="tx1"/>
                </a:solidFill>
              </a:rPr>
              <a:t>PWD | DACH</a:t>
            </a:r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A270F701-B2C1-0E48-8B9D-5691696CA0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0282" y="1531746"/>
            <a:ext cx="10516511" cy="514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4107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68DDDB-8E5D-4DE3-8D31-562A558E0F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3E2327-D3BA-70FF-55C9-2A496CF47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Erwartungen an das CGM: Typ-2-Diabetes</a:t>
            </a:r>
            <a:br>
              <a:rPr lang="de-DE" dirty="0"/>
            </a:br>
            <a:r>
              <a:rPr lang="de-DE" sz="2400" i="1" dirty="0"/>
              <a:t>(wenn zukünftige Nutzung vorstellbar)</a:t>
            </a:r>
            <a:endParaRPr lang="en-US" sz="2400" i="1" dirty="0"/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7B235D16-FB17-6BEC-EA92-9D177CC5CBBF}"/>
              </a:ext>
            </a:extLst>
          </p:cNvPr>
          <p:cNvSpPr/>
          <p:nvPr/>
        </p:nvSpPr>
        <p:spPr>
          <a:xfrm>
            <a:off x="10823575" y="894556"/>
            <a:ext cx="1060450" cy="266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de-DE" sz="1200">
                <a:solidFill>
                  <a:schemeClr val="tx1"/>
                </a:solidFill>
              </a:rPr>
              <a:t>PWD | DACH</a:t>
            </a:r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2D82EA61-2C86-CA4B-92BE-DBE2C1DB96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0282" y="1531746"/>
            <a:ext cx="10516511" cy="514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7498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F36FBB-1EA9-1A9C-A4E0-FE830CB4BE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68B76E-D055-9D0D-2E58-B70DE52AB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/>
              <a:t>Gründe gegen ein CGM</a:t>
            </a:r>
            <a:br>
              <a:rPr lang="de-DE"/>
            </a:br>
            <a:r>
              <a:rPr lang="de-DE" sz="2400" i="1"/>
              <a:t>(wenn zukünftige Nutzung nicht vorstellbar)</a:t>
            </a:r>
            <a:endParaRPr lang="en-US" sz="2400" i="1"/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899BE23D-18D9-C6AC-151E-053DB8125451}"/>
              </a:ext>
            </a:extLst>
          </p:cNvPr>
          <p:cNvSpPr/>
          <p:nvPr/>
        </p:nvSpPr>
        <p:spPr>
          <a:xfrm>
            <a:off x="10823575" y="894556"/>
            <a:ext cx="1060450" cy="266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de-DE" sz="1200">
                <a:solidFill>
                  <a:schemeClr val="tx1"/>
                </a:solidFill>
              </a:rPr>
              <a:t>PWD | DACH</a:t>
            </a:r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CF06CB5C-AA86-ABE0-99CF-53CD088743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0282" y="1531746"/>
            <a:ext cx="10516511" cy="514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8643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89772B-066E-BD6B-8EC6-8EF0B4DF69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58E2CE-539C-6251-B1ED-CB0724679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Gründe gegen ein CGM: Diabetestyp</a:t>
            </a:r>
            <a:br>
              <a:rPr lang="de-DE" dirty="0"/>
            </a:br>
            <a:r>
              <a:rPr lang="de-DE" sz="2400" i="1" dirty="0"/>
              <a:t>(wenn zukünftige Nutzung nicht vorstellbar)</a:t>
            </a:r>
            <a:endParaRPr lang="en-US" sz="2400" i="1" dirty="0"/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6DBCB989-89B3-13FE-2596-9DE60013A471}"/>
              </a:ext>
            </a:extLst>
          </p:cNvPr>
          <p:cNvSpPr/>
          <p:nvPr/>
        </p:nvSpPr>
        <p:spPr>
          <a:xfrm>
            <a:off x="10823575" y="894556"/>
            <a:ext cx="1060450" cy="266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de-DE" sz="1200">
                <a:solidFill>
                  <a:schemeClr val="tx1"/>
                </a:solidFill>
              </a:rPr>
              <a:t>PWD | DACH</a:t>
            </a:r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C8D07360-D34A-81F0-6E9A-5C9AE9B4E6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0282" y="1531746"/>
            <a:ext cx="10516511" cy="514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7517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75EB92-EA1B-9E54-DEBB-BA51387333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FDC427-387E-7E0B-94E8-29572F7DF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AID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C3B81DE-6018-5D8D-E8B0-DE56324676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555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C0D230-E0A7-55DC-DBC9-216A4955FA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5C5D1A-642D-AFB1-3CC1-8C9C30733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Demographie &amp; Allgemeines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D11B83B-A0F1-5E0D-86D0-44C1034E76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5821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2D30A6-6C43-5EA4-6FC3-D13CCF59C7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C658C2-0575-340B-08E5-7CF58136D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/>
              <a:t>AID: Zufriedenheit</a:t>
            </a:r>
            <a:endParaRPr lang="en-US" i="1"/>
          </a:p>
        </p:txBody>
      </p:sp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41837574-6241-8102-1393-A82662A3D28D}"/>
              </a:ext>
            </a:extLst>
          </p:cNvPr>
          <p:cNvSpPr/>
          <p:nvPr/>
        </p:nvSpPr>
        <p:spPr>
          <a:xfrm>
            <a:off x="10823575" y="894556"/>
            <a:ext cx="1060450" cy="266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de-DE" sz="1200">
                <a:solidFill>
                  <a:schemeClr val="tx1"/>
                </a:solidFill>
              </a:rPr>
              <a:t>PWD | DACH</a:t>
            </a:r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FA34038-E5F5-F54F-C36A-9FD09F7378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827" y="1822730"/>
            <a:ext cx="10632346" cy="513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8339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4D1EAA-A3F0-B8AA-6593-24766B5D6C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97BB1E-6EA5-5152-6816-CABC954C0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/>
              <a:t>AID: Zufriedenheit</a:t>
            </a:r>
            <a:endParaRPr lang="en-US" i="1"/>
          </a:p>
        </p:txBody>
      </p:sp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8A36AFAB-EF7D-94AE-C2CA-5ADE70762161}"/>
              </a:ext>
            </a:extLst>
          </p:cNvPr>
          <p:cNvSpPr/>
          <p:nvPr/>
        </p:nvSpPr>
        <p:spPr>
          <a:xfrm>
            <a:off x="10823575" y="894556"/>
            <a:ext cx="1060450" cy="266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de-DE" sz="1200">
                <a:solidFill>
                  <a:schemeClr val="tx1"/>
                </a:solidFill>
              </a:rPr>
              <a:t>PWD | DACH</a:t>
            </a:r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EC90EC5-F177-F866-F141-0F8C97011C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489" y="1718627"/>
            <a:ext cx="10675021" cy="513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3100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50B238-96BE-0AEB-A5B1-08688C798A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6274E7-C8A2-AC57-6ACD-6266FEA78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/>
              <a:t>AID: Net-Promoter-Score</a:t>
            </a:r>
            <a:br>
              <a:rPr lang="de-DE"/>
            </a:br>
            <a:r>
              <a:rPr lang="de-DE" sz="2400" i="1"/>
              <a:t>(Weiterempfehlungsrate)</a:t>
            </a:r>
            <a:endParaRPr lang="en-US" i="1"/>
          </a:p>
        </p:txBody>
      </p:sp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6591441E-3E4F-13BE-1F82-0D82E89C5A4F}"/>
              </a:ext>
            </a:extLst>
          </p:cNvPr>
          <p:cNvSpPr/>
          <p:nvPr/>
        </p:nvSpPr>
        <p:spPr>
          <a:xfrm>
            <a:off x="10823575" y="894556"/>
            <a:ext cx="1060450" cy="266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de-DE" sz="1200">
                <a:solidFill>
                  <a:schemeClr val="tx1"/>
                </a:solidFill>
              </a:rPr>
              <a:t>PWD | DACH</a:t>
            </a:r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370E289-7A0F-5B4E-2E24-35CE55ACE9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248" y="2026479"/>
            <a:ext cx="10705504" cy="514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2520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7C2943-CB1F-71CC-5220-DA099EB6BC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3F7E97-F198-4417-97C0-F399B6E39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/>
              <a:t>Erwägen Sie, Ihr AID-System zu wechseln?</a:t>
            </a:r>
            <a:endParaRPr lang="en-US" i="1"/>
          </a:p>
        </p:txBody>
      </p:sp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D8515165-2C29-0310-D41A-C6C093BB156C}"/>
              </a:ext>
            </a:extLst>
          </p:cNvPr>
          <p:cNvSpPr/>
          <p:nvPr/>
        </p:nvSpPr>
        <p:spPr>
          <a:xfrm>
            <a:off x="10823575" y="894556"/>
            <a:ext cx="1060450" cy="266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de-DE" sz="1200">
                <a:solidFill>
                  <a:schemeClr val="tx1"/>
                </a:solidFill>
              </a:rPr>
              <a:t>PWD | DACH</a:t>
            </a:r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CCFF560-0D9E-688B-90A6-0F948DB21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248" y="1661808"/>
            <a:ext cx="10705504" cy="514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9601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0C990C-DD9A-F55E-8A57-DEEF85CCB4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26FA36-0A80-A8B8-1F59-B44D4D3E9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/>
              <a:t>Erwägen Sie, Ihr AID-System zu wechseln?</a:t>
            </a:r>
            <a:endParaRPr lang="en-US" i="1"/>
          </a:p>
        </p:txBody>
      </p:sp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C9F5B9FE-980F-1B81-2DA4-573594131537}"/>
              </a:ext>
            </a:extLst>
          </p:cNvPr>
          <p:cNvSpPr/>
          <p:nvPr/>
        </p:nvSpPr>
        <p:spPr>
          <a:xfrm>
            <a:off x="10823575" y="894556"/>
            <a:ext cx="1060450" cy="266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de-DE" sz="1200">
                <a:solidFill>
                  <a:schemeClr val="tx1"/>
                </a:solidFill>
              </a:rPr>
              <a:t>PWD | DACH</a:t>
            </a:r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BF4685B-70C9-B582-FFCA-4856370C4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296" y="1545113"/>
            <a:ext cx="10699407" cy="513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6090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>
            <a:extLst>
              <a:ext uri="{FF2B5EF4-FFF2-40B4-BE49-F238E27FC236}">
                <a16:creationId xmlns:a16="http://schemas.microsoft.com/office/drawing/2014/main" id="{B80684F7-E82D-3B11-250C-FC2ECB8E9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3082"/>
            <a:ext cx="9220200" cy="1075765"/>
          </a:xfrm>
        </p:spPr>
        <p:txBody>
          <a:bodyPr>
            <a:normAutofit/>
          </a:bodyPr>
          <a:lstStyle/>
          <a:p>
            <a:r>
              <a:rPr lang="de-DE"/>
              <a:t>AID und Mahlzeiteneingabe</a:t>
            </a:r>
            <a:endParaRPr lang="en-US" i="1"/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5FAF958F-03E3-B9FF-0E49-10B1001B0017}"/>
              </a:ext>
            </a:extLst>
          </p:cNvPr>
          <p:cNvSpPr/>
          <p:nvPr/>
        </p:nvSpPr>
        <p:spPr>
          <a:xfrm>
            <a:off x="10823575" y="894556"/>
            <a:ext cx="1060450" cy="266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de-DE" sz="1200">
                <a:solidFill>
                  <a:schemeClr val="tx1"/>
                </a:solidFill>
              </a:rPr>
              <a:t>PWD | DACH</a:t>
            </a:r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335E992-D193-76D8-98CD-07A9ED8DC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171" y="1532266"/>
            <a:ext cx="10083658" cy="517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8256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7A032C-A07D-866B-2CDA-454EABA1E3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90F463-58F0-BC1C-440D-F5F870F77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3082"/>
            <a:ext cx="9220200" cy="1075765"/>
          </a:xfrm>
        </p:spPr>
        <p:txBody>
          <a:bodyPr>
            <a:normAutofit fontScale="90000"/>
          </a:bodyPr>
          <a:lstStyle/>
          <a:p>
            <a:r>
              <a:rPr lang="de-DE" dirty="0"/>
              <a:t>Wie gut kommen PWD mit dem AID-System zurecht?</a:t>
            </a:r>
            <a:endParaRPr lang="en-US" i="1" dirty="0"/>
          </a:p>
        </p:txBody>
      </p:sp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EED749EB-B288-2574-B78D-506C4025B55D}"/>
              </a:ext>
            </a:extLst>
          </p:cNvPr>
          <p:cNvSpPr/>
          <p:nvPr/>
        </p:nvSpPr>
        <p:spPr>
          <a:xfrm>
            <a:off x="10823575" y="894556"/>
            <a:ext cx="1060450" cy="266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de-DE" sz="1200">
                <a:solidFill>
                  <a:schemeClr val="tx1"/>
                </a:solidFill>
              </a:rPr>
              <a:t>PWD | DACH</a:t>
            </a:r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A2AFE76-9E6D-D2D5-EB57-A98D721AA9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854" y="1534227"/>
            <a:ext cx="10376291" cy="513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1288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B7CC92-FE0B-2916-B7B9-C0AE34BBD1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3C6D58-FB43-4322-E667-2E3201984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3082"/>
            <a:ext cx="9220200" cy="1075765"/>
          </a:xfrm>
        </p:spPr>
        <p:txBody>
          <a:bodyPr>
            <a:normAutofit/>
          </a:bodyPr>
          <a:lstStyle/>
          <a:p>
            <a:r>
              <a:rPr lang="de-DE"/>
              <a:t>Zurechtkommen mit dem AID-System</a:t>
            </a:r>
            <a:endParaRPr lang="en-US" i="1"/>
          </a:p>
        </p:txBody>
      </p:sp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7654AF9D-D4C9-B612-FB25-EAE426D07C30}"/>
              </a:ext>
            </a:extLst>
          </p:cNvPr>
          <p:cNvSpPr/>
          <p:nvPr/>
        </p:nvSpPr>
        <p:spPr>
          <a:xfrm>
            <a:off x="10823575" y="894556"/>
            <a:ext cx="1060450" cy="266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de-DE" sz="1200">
                <a:solidFill>
                  <a:schemeClr val="tx1"/>
                </a:solidFill>
              </a:rPr>
              <a:t>PWD | DACH</a:t>
            </a:r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C9272B2-9178-E93D-5A77-132B00AC2C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902" y="1430813"/>
            <a:ext cx="10370195" cy="513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6937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3687B4-CADE-DCE4-6493-8826F30A96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91ECFA-F923-4271-24FB-8753CF94D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3082"/>
            <a:ext cx="9220200" cy="1075765"/>
          </a:xfrm>
        </p:spPr>
        <p:txBody>
          <a:bodyPr>
            <a:normAutofit fontScale="90000"/>
          </a:bodyPr>
          <a:lstStyle/>
          <a:p>
            <a:r>
              <a:rPr lang="de-DE" err="1"/>
              <a:t>Katheterprobleme</a:t>
            </a:r>
            <a:r>
              <a:rPr lang="de-DE"/>
              <a:t> (Verstopfung / hohe Glukosewerte)</a:t>
            </a:r>
            <a:br>
              <a:rPr lang="de-DE"/>
            </a:br>
            <a:r>
              <a:rPr lang="de-DE" sz="2700" i="1"/>
              <a:t>(pro Monat)</a:t>
            </a:r>
            <a:endParaRPr lang="en-US" i="1"/>
          </a:p>
        </p:txBody>
      </p:sp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029EE601-3F00-5071-45D0-2D25D08365B2}"/>
              </a:ext>
            </a:extLst>
          </p:cNvPr>
          <p:cNvSpPr/>
          <p:nvPr/>
        </p:nvSpPr>
        <p:spPr>
          <a:xfrm>
            <a:off x="10823575" y="894556"/>
            <a:ext cx="1060450" cy="266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de-DE" sz="1200">
                <a:solidFill>
                  <a:schemeClr val="tx1"/>
                </a:solidFill>
              </a:rPr>
              <a:t>PWD | DACH</a:t>
            </a:r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0578ADF-B662-AA85-0419-0C205A7A43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854" y="1817256"/>
            <a:ext cx="10376291" cy="513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52999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A89C68-51F0-736E-483D-F40EC8893A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DAF608-DACD-2994-785D-2BE8C6EE4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3082"/>
            <a:ext cx="9220200" cy="1075765"/>
          </a:xfrm>
        </p:spPr>
        <p:txBody>
          <a:bodyPr>
            <a:normAutofit/>
          </a:bodyPr>
          <a:lstStyle/>
          <a:p>
            <a:r>
              <a:rPr lang="de-DE"/>
              <a:t>AID: Verbindungsprobleme</a:t>
            </a:r>
            <a:br>
              <a:rPr lang="de-DE"/>
            </a:br>
            <a:r>
              <a:rPr lang="de-DE" sz="2700" i="1"/>
              <a:t>(pro Monat)</a:t>
            </a:r>
            <a:endParaRPr lang="en-US" i="1"/>
          </a:p>
        </p:txBody>
      </p:sp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65EC994B-5875-B7F5-6482-89DACE110730}"/>
              </a:ext>
            </a:extLst>
          </p:cNvPr>
          <p:cNvSpPr/>
          <p:nvPr/>
        </p:nvSpPr>
        <p:spPr>
          <a:xfrm>
            <a:off x="10823575" y="894556"/>
            <a:ext cx="1060450" cy="266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de-DE" sz="1200">
                <a:solidFill>
                  <a:schemeClr val="tx1"/>
                </a:solidFill>
              </a:rPr>
              <a:t>PWD | DACH</a:t>
            </a:r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2495696-C763-7878-4DDB-C1C76F24F3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902" y="1784599"/>
            <a:ext cx="10370195" cy="513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994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CBE98E-EC05-581E-643C-C04B20C88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Herkunft DACH</a:t>
            </a:r>
            <a:endParaRPr lang="en-US"/>
          </a:p>
        </p:txBody>
      </p:sp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C42343D8-4592-8AE9-0875-63F519B60920}"/>
              </a:ext>
            </a:extLst>
          </p:cNvPr>
          <p:cNvSpPr/>
          <p:nvPr/>
        </p:nvSpPr>
        <p:spPr>
          <a:xfrm>
            <a:off x="10823575" y="894556"/>
            <a:ext cx="1060450" cy="266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de-DE" sz="1200">
                <a:solidFill>
                  <a:schemeClr val="tx1"/>
                </a:solidFill>
              </a:rPr>
              <a:t>PWD | DACH</a:t>
            </a: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7CC1A92-46C9-6378-1E72-D031361137D6}"/>
              </a:ext>
            </a:extLst>
          </p:cNvPr>
          <p:cNvSpPr txBox="1"/>
          <p:nvPr/>
        </p:nvSpPr>
        <p:spPr>
          <a:xfrm>
            <a:off x="838200" y="1518737"/>
            <a:ext cx="3196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Teilnehmende</a:t>
            </a:r>
          </a:p>
          <a:p>
            <a:r>
              <a:rPr lang="de-DE" sz="2400" b="1" dirty="0"/>
              <a:t>5.316</a:t>
            </a:r>
            <a:endParaRPr lang="en-US" sz="2400" b="1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24876405-7323-8877-E56C-3CDBE2E429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1571" y="-4337"/>
            <a:ext cx="7075572" cy="684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85206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F8EEA8-6CBD-F24F-F50D-8BD3FEDC6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/>
              <a:t>Technische Probleme pro Monat:</a:t>
            </a:r>
            <a:br>
              <a:rPr lang="de-DE"/>
            </a:br>
            <a:r>
              <a:rPr lang="de-DE"/>
              <a:t>Katheter- und Verbindungsprobleme</a:t>
            </a:r>
          </a:p>
        </p:txBody>
      </p:sp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AE359879-F811-C6E5-B658-191C44900742}"/>
              </a:ext>
            </a:extLst>
          </p:cNvPr>
          <p:cNvSpPr/>
          <p:nvPr/>
        </p:nvSpPr>
        <p:spPr>
          <a:xfrm>
            <a:off x="10823575" y="894556"/>
            <a:ext cx="1060450" cy="266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de-DE" sz="1200">
                <a:solidFill>
                  <a:schemeClr val="tx1"/>
                </a:solidFill>
              </a:rPr>
              <a:t>PWD | DACH</a:t>
            </a:r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44FB0B57-80E4-4293-6CBF-BC6F913337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951" y="1644532"/>
            <a:ext cx="10937172" cy="491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06525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01F503-8F3B-11B7-C4F5-1ABB343057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11515F-D3D2-3493-3D0B-5A6704D16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/>
              <a:t>Herausforderungen mit dem AID-System</a:t>
            </a:r>
            <a:endParaRPr lang="en-US"/>
          </a:p>
        </p:txBody>
      </p:sp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DDD244A1-2BA4-7A73-0237-E5A9E47BD890}"/>
              </a:ext>
            </a:extLst>
          </p:cNvPr>
          <p:cNvSpPr/>
          <p:nvPr/>
        </p:nvSpPr>
        <p:spPr>
          <a:xfrm>
            <a:off x="10823575" y="894556"/>
            <a:ext cx="1060450" cy="266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de-DE" sz="1200">
                <a:solidFill>
                  <a:schemeClr val="tx1"/>
                </a:solidFill>
              </a:rPr>
              <a:t>PWD | DACH</a:t>
            </a:r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4C86463-7455-C187-01E0-968E0E1635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192" y="1675742"/>
            <a:ext cx="10522608" cy="513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34942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48D032-0AF6-6172-E2E7-F5032B295A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70186A-B918-AD4E-CBC2-7E4B04263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/>
              <a:t>Herausforderungen mit dem AID-System</a:t>
            </a:r>
            <a:endParaRPr lang="en-US"/>
          </a:p>
        </p:txBody>
      </p:sp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12DC1D4C-A40B-9D8E-F35E-2E86425EA3B0}"/>
              </a:ext>
            </a:extLst>
          </p:cNvPr>
          <p:cNvSpPr/>
          <p:nvPr/>
        </p:nvSpPr>
        <p:spPr>
          <a:xfrm>
            <a:off x="10823575" y="894556"/>
            <a:ext cx="1060450" cy="266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de-DE" sz="1200">
                <a:solidFill>
                  <a:schemeClr val="tx1"/>
                </a:solidFill>
              </a:rPr>
              <a:t>PWD | DACH</a:t>
            </a:r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17C0862-BD2E-DE94-461B-AD01575450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59413"/>
            <a:ext cx="10522608" cy="513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22716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201EF1-C794-219F-E09A-66A5EA4A9E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743C58-A1E8-31C2-5261-CAA60BFBE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3082"/>
            <a:ext cx="9201346" cy="1075765"/>
          </a:xfrm>
        </p:spPr>
        <p:txBody>
          <a:bodyPr>
            <a:normAutofit fontScale="90000"/>
          </a:bodyPr>
          <a:lstStyle/>
          <a:p>
            <a:r>
              <a:rPr lang="de-DE" dirty="0"/>
              <a:t>Was war notwendig für die Bewilligung des </a:t>
            </a:r>
            <a:br>
              <a:rPr lang="de-DE" dirty="0"/>
            </a:br>
            <a:r>
              <a:rPr lang="de-DE" dirty="0"/>
              <a:t>AID-Systems?</a:t>
            </a:r>
            <a:endParaRPr lang="en-US" dirty="0"/>
          </a:p>
        </p:txBody>
      </p:sp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B97FF44D-BF26-6AC7-B463-E7C2D540F368}"/>
              </a:ext>
            </a:extLst>
          </p:cNvPr>
          <p:cNvSpPr/>
          <p:nvPr/>
        </p:nvSpPr>
        <p:spPr>
          <a:xfrm>
            <a:off x="10823575" y="894556"/>
            <a:ext cx="1060450" cy="266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de-DE" sz="1200">
                <a:solidFill>
                  <a:schemeClr val="tx1"/>
                </a:solidFill>
              </a:rPr>
              <a:t>PWD | DACH</a:t>
            </a:r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20F3687-1F0C-9967-32A7-5AF19ECD1B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55356"/>
            <a:ext cx="10522608" cy="513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10595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31B1BE-D41D-1668-B913-55C0C90EC9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ADC93F-1EE8-1940-71A2-DB0EEF7FD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3082"/>
            <a:ext cx="9201346" cy="1075765"/>
          </a:xfrm>
        </p:spPr>
        <p:txBody>
          <a:bodyPr>
            <a:normAutofit fontScale="90000"/>
          </a:bodyPr>
          <a:lstStyle/>
          <a:p>
            <a:r>
              <a:rPr lang="de-DE" dirty="0"/>
              <a:t>Was war notwendig für die Bewilligung des </a:t>
            </a:r>
            <a:br>
              <a:rPr lang="de-DE" dirty="0"/>
            </a:br>
            <a:r>
              <a:rPr lang="de-DE" dirty="0"/>
              <a:t>AID-Systems?</a:t>
            </a:r>
            <a:endParaRPr lang="en-US" dirty="0"/>
          </a:p>
        </p:txBody>
      </p:sp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6ADF4E6D-FA9C-23C8-C6B8-DDE132C0D069}"/>
              </a:ext>
            </a:extLst>
          </p:cNvPr>
          <p:cNvSpPr/>
          <p:nvPr/>
        </p:nvSpPr>
        <p:spPr>
          <a:xfrm>
            <a:off x="10823575" y="894556"/>
            <a:ext cx="1060450" cy="266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de-DE" sz="1200">
                <a:solidFill>
                  <a:schemeClr val="tx1"/>
                </a:solidFill>
              </a:rPr>
              <a:t>PWD | DACH</a:t>
            </a:r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C446737-9655-8A53-A4A2-57702E0EF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192" y="1839027"/>
            <a:ext cx="10522608" cy="513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75318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D93211-0800-AA58-EB44-60F54252CC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6449F4-CFD1-2043-DFFC-3E2757342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3082"/>
            <a:ext cx="9201346" cy="1075765"/>
          </a:xfrm>
        </p:spPr>
        <p:txBody>
          <a:bodyPr>
            <a:normAutofit fontScale="90000"/>
          </a:bodyPr>
          <a:lstStyle/>
          <a:p>
            <a:r>
              <a:rPr lang="de-DE" dirty="0"/>
              <a:t>Was war notwendig für die Bewilligung des </a:t>
            </a:r>
            <a:br>
              <a:rPr lang="de-DE" dirty="0"/>
            </a:br>
            <a:r>
              <a:rPr lang="de-DE" dirty="0"/>
              <a:t>AID-Systems?</a:t>
            </a:r>
            <a:endParaRPr lang="en-US" dirty="0"/>
          </a:p>
        </p:txBody>
      </p:sp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D92A7252-0B30-4E94-4A56-801143156AFB}"/>
              </a:ext>
            </a:extLst>
          </p:cNvPr>
          <p:cNvSpPr/>
          <p:nvPr/>
        </p:nvSpPr>
        <p:spPr>
          <a:xfrm>
            <a:off x="10823575" y="894556"/>
            <a:ext cx="1060450" cy="266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de-DE" sz="1200">
                <a:solidFill>
                  <a:schemeClr val="tx1"/>
                </a:solidFill>
              </a:rPr>
              <a:t>PWD | DACH</a:t>
            </a:r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DF233B1-D324-F547-BEE3-8509045E2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18627"/>
            <a:ext cx="10522608" cy="513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66477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91AF3B-8442-C581-5E05-ECA689D77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Notwendigkeiten für Bewilligung eines AID-Systems</a:t>
            </a:r>
            <a:br>
              <a:rPr lang="de-DE" dirty="0"/>
            </a:br>
            <a:r>
              <a:rPr lang="de-DE" dirty="0"/>
              <a:t>GKV vs. PKV</a:t>
            </a:r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2CD0DB02-BF4B-5C0A-DD07-B753AD9B581A}"/>
              </a:ext>
            </a:extLst>
          </p:cNvPr>
          <p:cNvSpPr/>
          <p:nvPr/>
        </p:nvSpPr>
        <p:spPr>
          <a:xfrm>
            <a:off x="10823575" y="894556"/>
            <a:ext cx="1060450" cy="266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de-DE" sz="1200">
                <a:solidFill>
                  <a:schemeClr val="tx1"/>
                </a:solidFill>
              </a:rPr>
              <a:t>PWD | DE</a:t>
            </a:r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FE0A34E-4B24-A74D-466D-E32289FA54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700" y="1368094"/>
            <a:ext cx="10888400" cy="554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46489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882C44-31F5-00F2-9E69-523C3B5F93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990A26-6265-605E-CCAA-793A02EA1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3082"/>
            <a:ext cx="9201346" cy="1075765"/>
          </a:xfrm>
        </p:spPr>
        <p:txBody>
          <a:bodyPr>
            <a:normAutofit/>
          </a:bodyPr>
          <a:lstStyle/>
          <a:p>
            <a:r>
              <a:rPr lang="de-DE"/>
              <a:t>Gründe, warum kein AID-System</a:t>
            </a:r>
            <a:endParaRPr lang="en-US"/>
          </a:p>
        </p:txBody>
      </p:sp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4C5C2390-184F-BED1-6D7B-A7DA10EB4BCD}"/>
              </a:ext>
            </a:extLst>
          </p:cNvPr>
          <p:cNvSpPr/>
          <p:nvPr/>
        </p:nvSpPr>
        <p:spPr>
          <a:xfrm>
            <a:off x="10823575" y="894556"/>
            <a:ext cx="1060450" cy="266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de-DE" sz="1200">
                <a:solidFill>
                  <a:schemeClr val="tx1"/>
                </a:solidFill>
              </a:rPr>
              <a:t>PWD | DACH</a:t>
            </a:r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1AA4C2C-73A3-3AF3-7A04-69E9EBCC4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192" y="1904342"/>
            <a:ext cx="10522608" cy="513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52401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CCBB42-8C75-85BB-6BF3-1C9C9F151D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FA9E1B-9AE6-D419-0993-B305F1441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3082"/>
            <a:ext cx="9201346" cy="1075765"/>
          </a:xfrm>
        </p:spPr>
        <p:txBody>
          <a:bodyPr>
            <a:normAutofit/>
          </a:bodyPr>
          <a:lstStyle/>
          <a:p>
            <a:r>
              <a:rPr lang="de-DE"/>
              <a:t>Gründe, warum kein AID-System</a:t>
            </a:r>
            <a:endParaRPr lang="en-US"/>
          </a:p>
        </p:txBody>
      </p:sp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D75FD94D-CE87-5847-3F78-E048BACF1AAC}"/>
              </a:ext>
            </a:extLst>
          </p:cNvPr>
          <p:cNvSpPr/>
          <p:nvPr/>
        </p:nvSpPr>
        <p:spPr>
          <a:xfrm>
            <a:off x="10823575" y="894556"/>
            <a:ext cx="1060450" cy="266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de-DE" sz="1200">
                <a:solidFill>
                  <a:schemeClr val="tx1"/>
                </a:solidFill>
              </a:rPr>
              <a:t>PWD | DACH</a:t>
            </a:r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468F5D6-FE1E-91CB-7FEF-421BC3A784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696" y="1718627"/>
            <a:ext cx="10522608" cy="513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56547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FC9167-29A6-0F49-F826-75576EEDB6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99F68B-FCC5-773C-21CA-980BF2268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3082"/>
            <a:ext cx="9257907" cy="1075765"/>
          </a:xfrm>
        </p:spPr>
        <p:txBody>
          <a:bodyPr>
            <a:normAutofit fontScale="90000"/>
          </a:bodyPr>
          <a:lstStyle/>
          <a:p>
            <a:r>
              <a:rPr lang="de-DE"/>
              <a:t>Können Sie sich vorstellen, in den nächsten 5 Jahren ein AID-System zu nutzen?</a:t>
            </a:r>
            <a:endParaRPr lang="en-US" i="1"/>
          </a:p>
        </p:txBody>
      </p:sp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AAA80495-F5CD-0C0B-FB87-6C263CF71FBB}"/>
              </a:ext>
            </a:extLst>
          </p:cNvPr>
          <p:cNvSpPr/>
          <p:nvPr/>
        </p:nvSpPr>
        <p:spPr>
          <a:xfrm>
            <a:off x="10823575" y="894556"/>
            <a:ext cx="1060450" cy="266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de-DE" sz="1200">
                <a:solidFill>
                  <a:schemeClr val="tx1"/>
                </a:solidFill>
              </a:rPr>
              <a:t>PWD | DACH</a:t>
            </a:r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ACF7DE7-45BE-7FEC-DF5B-4F7F4EA989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248" y="1569279"/>
            <a:ext cx="10705504" cy="514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985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ED9249-A099-4766-6BF9-548273C08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Diabetestyp</a:t>
            </a:r>
            <a:endParaRPr lang="en-US"/>
          </a:p>
        </p:txBody>
      </p: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0219DB58-A465-77D9-C036-B98CAD7D2FD3}"/>
              </a:ext>
            </a:extLst>
          </p:cNvPr>
          <p:cNvSpPr/>
          <p:nvPr/>
        </p:nvSpPr>
        <p:spPr>
          <a:xfrm>
            <a:off x="10823575" y="894556"/>
            <a:ext cx="1060450" cy="266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de-DE" sz="1200">
                <a:solidFill>
                  <a:schemeClr val="tx1"/>
                </a:solidFill>
              </a:rPr>
              <a:t>PWD | DACH</a:t>
            </a:r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926998EF-3876-2EC6-18A3-4473CA449B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1183" y="1479550"/>
            <a:ext cx="10509634" cy="514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81384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011B9A-2EAF-7160-0FEC-E0B004633C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E0B29A-8F14-986D-C5F6-5F4E350FF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3082"/>
            <a:ext cx="9276761" cy="1075765"/>
          </a:xfrm>
        </p:spPr>
        <p:txBody>
          <a:bodyPr>
            <a:normAutofit fontScale="90000"/>
          </a:bodyPr>
          <a:lstStyle/>
          <a:p>
            <a:r>
              <a:rPr lang="de-DE" dirty="0"/>
              <a:t>Präferenz: Patch-Pumpe vs. Schlauch-Pumpe</a:t>
            </a:r>
            <a:br>
              <a:rPr lang="de-DE" dirty="0"/>
            </a:br>
            <a:r>
              <a:rPr lang="de-DE" sz="2800" dirty="0"/>
              <a:t>(wenn aktuell keine Nutzung, aber zukünftige Nutzung vorstellbar)</a:t>
            </a:r>
            <a:endParaRPr lang="en-US" i="1" dirty="0"/>
          </a:p>
        </p:txBody>
      </p:sp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6DCBCABD-2301-6C02-395B-2D9218FA2973}"/>
              </a:ext>
            </a:extLst>
          </p:cNvPr>
          <p:cNvSpPr/>
          <p:nvPr/>
        </p:nvSpPr>
        <p:spPr>
          <a:xfrm>
            <a:off x="10823575" y="894556"/>
            <a:ext cx="1060450" cy="266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de-DE" sz="1200">
                <a:solidFill>
                  <a:schemeClr val="tx1"/>
                </a:solidFill>
              </a:rPr>
              <a:t>PWD | DACH</a:t>
            </a:r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CB4CF9A-EB63-E6EE-E132-73474824F5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559" y="1828142"/>
            <a:ext cx="10918882" cy="513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54148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158796-0733-97CC-8B79-A63DF3956F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13648D-805F-FE9A-C866-2E5ACCB3B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Smart-Pens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7DF55B2-2A08-F8F4-E85B-E1D345E16B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2490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11ECD8-C2DD-F461-5C31-D182EEC897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B7B884-6BBB-B71C-C58E-1752DD5E9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/>
              <a:t>Smart-Pen: Zufriedenheit</a:t>
            </a:r>
            <a:endParaRPr lang="en-US" i="1"/>
          </a:p>
        </p:txBody>
      </p:sp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27B2A5B2-53F9-35C4-7CF5-CC82E19D11C2}"/>
              </a:ext>
            </a:extLst>
          </p:cNvPr>
          <p:cNvSpPr/>
          <p:nvPr/>
        </p:nvSpPr>
        <p:spPr>
          <a:xfrm>
            <a:off x="10823575" y="894556"/>
            <a:ext cx="1060450" cy="266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de-DE" sz="1200">
                <a:solidFill>
                  <a:schemeClr val="tx1"/>
                </a:solidFill>
              </a:rPr>
              <a:t>PWD | DACH</a:t>
            </a:r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FC71A2F-AE2F-5BC2-4291-1E25112EB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489" y="1664856"/>
            <a:ext cx="10675021" cy="513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3933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DB88FC-CD15-5700-2167-30F09A2346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792626-AEC4-D788-443F-971C7160F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/>
              <a:t>Smart-Pen: Zufriedenheit</a:t>
            </a:r>
            <a:endParaRPr lang="en-US" i="1"/>
          </a:p>
        </p:txBody>
      </p:sp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D80E1A57-0968-B04F-7231-09738A59B5C9}"/>
              </a:ext>
            </a:extLst>
          </p:cNvPr>
          <p:cNvSpPr/>
          <p:nvPr/>
        </p:nvSpPr>
        <p:spPr>
          <a:xfrm>
            <a:off x="10823575" y="894556"/>
            <a:ext cx="1060450" cy="266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de-DE" sz="1200">
                <a:solidFill>
                  <a:schemeClr val="tx1"/>
                </a:solidFill>
              </a:rPr>
              <a:t>PWD | DACH</a:t>
            </a:r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9880E19-595F-54C8-0131-3DC83E9A13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489" y="1485545"/>
            <a:ext cx="10675021" cy="513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48432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CE1EA9-1188-707C-191B-701172428C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514880-6ABF-C127-C3A5-FF6CD53E4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/>
              <a:t>Smart-Pen: Net-Promoter-Score</a:t>
            </a:r>
            <a:br>
              <a:rPr lang="de-DE"/>
            </a:br>
            <a:r>
              <a:rPr lang="de-DE" sz="2400" i="1"/>
              <a:t>(Weiterempfehlungsrate)</a:t>
            </a:r>
            <a:endParaRPr lang="en-US" i="1"/>
          </a:p>
        </p:txBody>
      </p:sp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4657C406-99BD-DD4C-0FDE-5F8C0722CFDB}"/>
              </a:ext>
            </a:extLst>
          </p:cNvPr>
          <p:cNvSpPr/>
          <p:nvPr/>
        </p:nvSpPr>
        <p:spPr>
          <a:xfrm>
            <a:off x="10823575" y="894556"/>
            <a:ext cx="1060450" cy="266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de-DE" sz="1200">
                <a:solidFill>
                  <a:schemeClr val="tx1"/>
                </a:solidFill>
              </a:rPr>
              <a:t>PWD | DACH</a:t>
            </a:r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25B5DD9-76D8-05EE-998D-C9B8C148D4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148" y="1822730"/>
            <a:ext cx="10705504" cy="514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37184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D38C69-1EEA-5B49-34F4-550B626E11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BE1327-E613-4CC5-295C-32E360EBE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Diabetes-Selbstmanagement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C7F6B90-A7DE-8CEC-1486-5EDE96C25D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88847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45A8D3-FD99-92FD-DDB0-B9A193D593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8AA006-1F5A-2A31-BFCA-638809238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/>
              <a:t>Nutzung von KI</a:t>
            </a:r>
            <a:br>
              <a:rPr lang="de-DE"/>
            </a:br>
            <a:r>
              <a:rPr lang="de-DE" sz="2400" i="1"/>
              <a:t>(für Fragen zum eigenen Diabetesmanagement)</a:t>
            </a:r>
            <a:endParaRPr lang="en-US" i="1"/>
          </a:p>
        </p:txBody>
      </p:sp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D73CEBA4-9C5B-611C-2926-E578D094B79E}"/>
              </a:ext>
            </a:extLst>
          </p:cNvPr>
          <p:cNvSpPr/>
          <p:nvPr/>
        </p:nvSpPr>
        <p:spPr>
          <a:xfrm>
            <a:off x="10823575" y="894556"/>
            <a:ext cx="1060450" cy="266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de-DE" sz="1200">
                <a:solidFill>
                  <a:schemeClr val="tx1"/>
                </a:solidFill>
              </a:rPr>
              <a:t>PWD | DACH</a:t>
            </a:r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F1746EE-6493-C529-3311-4783D5FFCB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296" y="1634594"/>
            <a:ext cx="10699407" cy="514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56472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90C589-65EB-BF2C-C6AD-9D0792AFC9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36C4F7-4771-5DFD-BBB8-6DD05151E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/>
              <a:t>Nutzung von KI</a:t>
            </a:r>
            <a:br>
              <a:rPr lang="de-DE"/>
            </a:br>
            <a:r>
              <a:rPr lang="de-DE" sz="2400" i="1"/>
              <a:t>(für Fragen zum eigenen Diabetesmanagement)</a:t>
            </a:r>
            <a:endParaRPr lang="en-US" i="1"/>
          </a:p>
        </p:txBody>
      </p:sp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C490AD54-B5B8-9E76-EFB5-C6C2A5EB1855}"/>
              </a:ext>
            </a:extLst>
          </p:cNvPr>
          <p:cNvSpPr/>
          <p:nvPr/>
        </p:nvSpPr>
        <p:spPr>
          <a:xfrm>
            <a:off x="10823575" y="894556"/>
            <a:ext cx="1060450" cy="266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de-DE" sz="1200">
                <a:solidFill>
                  <a:schemeClr val="tx1"/>
                </a:solidFill>
              </a:rPr>
              <a:t>PWD | DACH</a:t>
            </a:r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ABC9B24-1246-9A1E-B8BB-5DD438959A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296" y="1572327"/>
            <a:ext cx="10699407" cy="513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01981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0E8FA2-B12D-77F2-313F-41065D07C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9FB3BC-A24D-7A61-3666-6EC70C82B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/>
              <a:t>Nutzung von KI</a:t>
            </a:r>
            <a:br>
              <a:rPr lang="de-DE"/>
            </a:br>
            <a:r>
              <a:rPr lang="de-DE" i="1"/>
              <a:t>(für Fragen zum eigenen Diabetesmanagement)</a:t>
            </a:r>
            <a:endParaRPr lang="en-US" i="1"/>
          </a:p>
        </p:txBody>
      </p:sp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79C5366A-6524-7AE7-F34E-F2B9FFD8AFA8}"/>
              </a:ext>
            </a:extLst>
          </p:cNvPr>
          <p:cNvSpPr/>
          <p:nvPr/>
        </p:nvSpPr>
        <p:spPr>
          <a:xfrm>
            <a:off x="10823575" y="894556"/>
            <a:ext cx="1060450" cy="266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de-DE" sz="1200">
                <a:solidFill>
                  <a:schemeClr val="tx1"/>
                </a:solidFill>
              </a:rPr>
              <a:t>PWD | DACH</a:t>
            </a:r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872B891-7156-69A3-89AA-20B843DAE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248" y="1718627"/>
            <a:ext cx="10705504" cy="513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95708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096F00-2642-26EE-F8A7-4AECE30831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4A3B97-0881-A40C-4DF2-F82017CC2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/>
              <a:t>Vertrauen in die KI</a:t>
            </a:r>
            <a:endParaRPr lang="en-US" i="1"/>
          </a:p>
        </p:txBody>
      </p:sp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07289A51-DF1E-DEB1-AA95-1F9C744D04D6}"/>
              </a:ext>
            </a:extLst>
          </p:cNvPr>
          <p:cNvSpPr/>
          <p:nvPr/>
        </p:nvSpPr>
        <p:spPr>
          <a:xfrm>
            <a:off x="10823575" y="894556"/>
            <a:ext cx="1060450" cy="266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de-DE" sz="1200">
                <a:solidFill>
                  <a:schemeClr val="tx1"/>
                </a:solidFill>
              </a:rPr>
              <a:t>PWD | DACH</a:t>
            </a:r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2AFC152-577A-F2E9-EF3E-3CED75B065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207" y="1511345"/>
            <a:ext cx="11089585" cy="534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975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4531C0-1D7C-5C66-1F75-B65DD6FBEB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651557-0C30-6E3B-9F15-C20FF3D26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Geschlecht</a:t>
            </a:r>
            <a:endParaRPr lang="en-US"/>
          </a:p>
        </p:txBody>
      </p:sp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C3742BCD-21AA-16F0-9966-65435E754927}"/>
              </a:ext>
            </a:extLst>
          </p:cNvPr>
          <p:cNvSpPr/>
          <p:nvPr/>
        </p:nvSpPr>
        <p:spPr>
          <a:xfrm>
            <a:off x="10823575" y="894556"/>
            <a:ext cx="1060450" cy="266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de-DE" sz="1200">
                <a:solidFill>
                  <a:schemeClr val="tx1"/>
                </a:solidFill>
              </a:rPr>
              <a:t>PWD | DACH</a:t>
            </a:r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3AF2A824-CA38-458D-6E3F-6B9E635DA5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0282" y="1528698"/>
            <a:ext cx="10516511" cy="515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35941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93D7BF-2948-D752-8D46-81DC08584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Zeit für das Diabetes-Management</a:t>
            </a:r>
          </a:p>
        </p:txBody>
      </p:sp>
      <p:sp>
        <p:nvSpPr>
          <p:cNvPr id="29" name="Rechteck: abgerundete Ecken 28">
            <a:extLst>
              <a:ext uri="{FF2B5EF4-FFF2-40B4-BE49-F238E27FC236}">
                <a16:creationId xmlns:a16="http://schemas.microsoft.com/office/drawing/2014/main" id="{A167AC66-B74E-63D7-2AC0-D142D81F33D7}"/>
              </a:ext>
            </a:extLst>
          </p:cNvPr>
          <p:cNvSpPr/>
          <p:nvPr/>
        </p:nvSpPr>
        <p:spPr>
          <a:xfrm>
            <a:off x="10823575" y="894556"/>
            <a:ext cx="1060450" cy="266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de-DE" sz="1200">
                <a:solidFill>
                  <a:schemeClr val="tx1"/>
                </a:solidFill>
              </a:rPr>
              <a:t>PWD | DACH</a:t>
            </a:r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42254553-7085-F954-064E-6DF74750B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29" y="1602163"/>
            <a:ext cx="11869941" cy="493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41744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8990AF-B7FF-6743-56CD-60AC9B5C3B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2CC8DE-8A55-4E20-CE76-024FDF0CB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Einstellung Digitalisierung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5DC71D5-2934-E2F5-914B-7F99EBCA71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3742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D4417C-A72B-3FCC-111A-D128F4AC28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F98457-86CE-87B4-181A-B8D301629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/>
              <a:t>Einstellung zur Digitalisierung</a:t>
            </a:r>
            <a:endParaRPr lang="en-US" i="1"/>
          </a:p>
        </p:txBody>
      </p:sp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1EB549F3-987B-7F16-FDC3-58395FD17907}"/>
              </a:ext>
            </a:extLst>
          </p:cNvPr>
          <p:cNvSpPr/>
          <p:nvPr/>
        </p:nvSpPr>
        <p:spPr>
          <a:xfrm>
            <a:off x="10823575" y="894556"/>
            <a:ext cx="1060450" cy="266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de-DE" sz="1200">
                <a:solidFill>
                  <a:schemeClr val="tx1"/>
                </a:solidFill>
              </a:rPr>
              <a:t>PWD | DACH</a:t>
            </a:r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C8F3270-0EA5-EE95-548D-13D48BEBCE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028" y="1485545"/>
            <a:ext cx="10985944" cy="513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40423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D4AEE2-521D-A675-9B41-FA1EA75D23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2E14C9-6E62-D790-C893-51B4D09B6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/>
              <a:t>Einstellung zur Digitalisierung</a:t>
            </a:r>
            <a:endParaRPr lang="en-US" i="1"/>
          </a:p>
        </p:txBody>
      </p:sp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D4470089-ED17-308C-767A-17F466171DB8}"/>
              </a:ext>
            </a:extLst>
          </p:cNvPr>
          <p:cNvSpPr/>
          <p:nvPr/>
        </p:nvSpPr>
        <p:spPr>
          <a:xfrm>
            <a:off x="10823575" y="894556"/>
            <a:ext cx="1060450" cy="266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de-DE" sz="1200">
                <a:solidFill>
                  <a:schemeClr val="tx1"/>
                </a:solidFill>
              </a:rPr>
              <a:t>PWD | DACH</a:t>
            </a:r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0E37963-0E21-77AD-0B60-6D00704087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028" y="1485545"/>
            <a:ext cx="10985944" cy="513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17392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979AFC-CC72-3151-DAC3-0BC0AB69EC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76C6F1-7B7A-EFB7-3B0F-EB6B95C55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/>
              <a:t>Relevanz der Themenfelder</a:t>
            </a:r>
            <a:endParaRPr lang="en-US" i="1"/>
          </a:p>
        </p:txBody>
      </p:sp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29AC3479-E8BF-8F8A-67D5-34A9BE5FC34A}"/>
              </a:ext>
            </a:extLst>
          </p:cNvPr>
          <p:cNvSpPr/>
          <p:nvPr/>
        </p:nvSpPr>
        <p:spPr>
          <a:xfrm>
            <a:off x="10823575" y="894556"/>
            <a:ext cx="1060450" cy="266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de-DE" sz="1200">
                <a:solidFill>
                  <a:schemeClr val="tx1"/>
                </a:solidFill>
              </a:rPr>
              <a:t>PWD | DACH</a:t>
            </a:r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09725CF-0067-6B6C-D771-09969C770A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545" y="1437336"/>
            <a:ext cx="11046909" cy="532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21352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13BEEF-BC71-FE7D-BFA1-278A0C7228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9B896D-4F33-B3B3-4848-586B9BBFD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Antikörpertest bei Angehörigen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745E91-CA0D-7C01-C6C0-3AF7F075C9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14341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6EC8E7-0695-7D69-D5FD-8AE8D641BA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2CD37E-9839-B4F0-986F-1D057E892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3082"/>
            <a:ext cx="9276761" cy="1075765"/>
          </a:xfrm>
        </p:spPr>
        <p:txBody>
          <a:bodyPr>
            <a:normAutofit fontScale="90000"/>
          </a:bodyPr>
          <a:lstStyle/>
          <a:p>
            <a:r>
              <a:rPr lang="de-DE"/>
              <a:t>Würden Sie engen Verwandten einen Antikörpertest auf Typ-1-Diabetes empfehlen?</a:t>
            </a:r>
            <a:endParaRPr lang="en-US"/>
          </a:p>
        </p:txBody>
      </p:sp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61FC7CF7-3041-D033-E981-CFEFF7BE39F7}"/>
              </a:ext>
            </a:extLst>
          </p:cNvPr>
          <p:cNvSpPr/>
          <p:nvPr/>
        </p:nvSpPr>
        <p:spPr>
          <a:xfrm>
            <a:off x="10823575" y="894556"/>
            <a:ext cx="1060450" cy="266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de-DE" sz="1200">
                <a:solidFill>
                  <a:schemeClr val="tx1"/>
                </a:solidFill>
              </a:rPr>
              <a:t>PWD | DACH</a:t>
            </a:r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73D2983-0E80-6820-8EF1-131E2AD1D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57788"/>
            <a:ext cx="12192000" cy="444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43866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0AA5C6-4FD6-284D-C27C-D8313ED184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9472CC-71E1-1DED-935C-2E73821EE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Online-Schulung &amp; </a:t>
            </a:r>
            <a:r>
              <a:rPr lang="de-DE" dirty="0" err="1"/>
              <a:t>DiGAs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BB01581-7DE7-AF69-9CDD-4FC1D4E23C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44670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CAB663-3B46-FCBC-FE7C-CC261C7CE3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F571A8-46A6-355D-CFF6-D848CADB8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3082"/>
            <a:ext cx="9276761" cy="1075765"/>
          </a:xfrm>
        </p:spPr>
        <p:txBody>
          <a:bodyPr>
            <a:normAutofit fontScale="90000"/>
          </a:bodyPr>
          <a:lstStyle/>
          <a:p>
            <a:r>
              <a:rPr lang="de-DE" dirty="0"/>
              <a:t>Präferenz: </a:t>
            </a:r>
            <a:br>
              <a:rPr lang="de-DE" dirty="0"/>
            </a:br>
            <a:r>
              <a:rPr lang="de-DE" dirty="0"/>
              <a:t>Online-Schulung vs. Präsenz-Schulung</a:t>
            </a:r>
            <a:endParaRPr lang="en-US" dirty="0"/>
          </a:p>
        </p:txBody>
      </p:sp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F97856CB-3542-6A31-176C-088238EAB72E}"/>
              </a:ext>
            </a:extLst>
          </p:cNvPr>
          <p:cNvSpPr/>
          <p:nvPr/>
        </p:nvSpPr>
        <p:spPr>
          <a:xfrm>
            <a:off x="10823575" y="894556"/>
            <a:ext cx="1060450" cy="266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de-DE" sz="1200">
                <a:solidFill>
                  <a:schemeClr val="tx1"/>
                </a:solidFill>
              </a:rPr>
              <a:t>PWD | DACH</a:t>
            </a:r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3B3C749-8184-14AB-E514-67176F019B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559" y="1795788"/>
            <a:ext cx="10918882" cy="513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23328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28E9FE-4050-DDC2-7FF0-8B1B0780C1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D32DE6-559B-032C-37E7-C505C95A1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3082"/>
            <a:ext cx="9276761" cy="1075765"/>
          </a:xfrm>
        </p:spPr>
        <p:txBody>
          <a:bodyPr>
            <a:normAutofit fontScale="90000"/>
          </a:bodyPr>
          <a:lstStyle/>
          <a:p>
            <a:r>
              <a:rPr lang="de-DE" dirty="0"/>
              <a:t>Präferenz:</a:t>
            </a:r>
            <a:br>
              <a:rPr lang="de-DE" dirty="0"/>
            </a:br>
            <a:r>
              <a:rPr lang="de-DE" dirty="0"/>
              <a:t>Online-Schulung vs. Präsenz-Schulung</a:t>
            </a:r>
            <a:endParaRPr lang="en-US" dirty="0"/>
          </a:p>
        </p:txBody>
      </p:sp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FBDA7AAA-93DE-01BF-2DCF-EB00D223D3BE}"/>
              </a:ext>
            </a:extLst>
          </p:cNvPr>
          <p:cNvSpPr/>
          <p:nvPr/>
        </p:nvSpPr>
        <p:spPr>
          <a:xfrm>
            <a:off x="10823575" y="894556"/>
            <a:ext cx="1060450" cy="266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de-DE" sz="1200">
                <a:solidFill>
                  <a:schemeClr val="tx1"/>
                </a:solidFill>
              </a:rPr>
              <a:t>PWD | DACH</a:t>
            </a:r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E3D1443-943D-0F86-4F3A-D956B7320E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559" y="1809418"/>
            <a:ext cx="10918882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846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E7E24B-EF82-7E2A-A058-988497A9F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Alter</a:t>
            </a:r>
            <a:endParaRPr lang="en-US"/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6A2F2395-D034-C09C-57A3-106474F3D942}"/>
              </a:ext>
            </a:extLst>
          </p:cNvPr>
          <p:cNvSpPr/>
          <p:nvPr/>
        </p:nvSpPr>
        <p:spPr>
          <a:xfrm>
            <a:off x="10823575" y="894556"/>
            <a:ext cx="1060450" cy="266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de-DE" sz="1200">
                <a:solidFill>
                  <a:schemeClr val="tx1"/>
                </a:solidFill>
              </a:rPr>
              <a:t>PWD | DACH</a:t>
            </a:r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495849AE-C594-77A5-2CC3-5983EA263F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3330" y="1409816"/>
            <a:ext cx="10510415" cy="538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753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37DA60-4BE7-EFEF-F889-788A1B58F6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1C3CEB-656D-9346-D063-7C2485701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3082"/>
            <a:ext cx="9276761" cy="1075765"/>
          </a:xfrm>
        </p:spPr>
        <p:txBody>
          <a:bodyPr>
            <a:normAutofit/>
          </a:bodyPr>
          <a:lstStyle/>
          <a:p>
            <a:r>
              <a:rPr lang="de-DE"/>
              <a:t>Digitale Gesundheitsanwendungen </a:t>
            </a:r>
            <a:r>
              <a:rPr lang="de-DE" err="1"/>
              <a:t>DiGAs</a:t>
            </a:r>
            <a:endParaRPr lang="en-US"/>
          </a:p>
        </p:txBody>
      </p:sp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361364C2-C65D-F478-1013-1A89F56692AC}"/>
              </a:ext>
            </a:extLst>
          </p:cNvPr>
          <p:cNvSpPr/>
          <p:nvPr/>
        </p:nvSpPr>
        <p:spPr>
          <a:xfrm>
            <a:off x="10823575" y="894556"/>
            <a:ext cx="1060450" cy="266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de-DE" sz="1200">
                <a:solidFill>
                  <a:schemeClr val="tx1"/>
                </a:solidFill>
              </a:rPr>
              <a:t>PWD | DACH</a:t>
            </a:r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80786D5-84F9-9901-3EA3-94AE16C983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283" y="1572327"/>
            <a:ext cx="10827434" cy="513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478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8214F7-1A5E-8A59-C1B0-ABF1422ECB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31885A-AB95-A669-54A7-D23F82767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Behandlungsort</a:t>
            </a:r>
            <a:endParaRPr lang="en-US"/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56E9D894-00D6-5E0D-4AAD-1480454BFD82}"/>
              </a:ext>
            </a:extLst>
          </p:cNvPr>
          <p:cNvSpPr/>
          <p:nvPr/>
        </p:nvSpPr>
        <p:spPr>
          <a:xfrm>
            <a:off x="10823575" y="894556"/>
            <a:ext cx="1060450" cy="266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r>
              <a:rPr lang="de-DE" sz="1200">
                <a:solidFill>
                  <a:schemeClr val="tx1"/>
                </a:solidFill>
              </a:rPr>
              <a:t>PWD | DE</a:t>
            </a:r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49C835AC-E467-4EAA-1246-2120C72CAA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0282" y="1528698"/>
            <a:ext cx="10516511" cy="515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6569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dt-report 2026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F6F6A"/>
      </a:accent1>
      <a:accent2>
        <a:srgbClr val="DCA750"/>
      </a:accent2>
      <a:accent3>
        <a:srgbClr val="D97A6A"/>
      </a:accent3>
      <a:accent4>
        <a:srgbClr val="6F9A8D"/>
      </a:accent4>
      <a:accent5>
        <a:srgbClr val="7A6A8F"/>
      </a:accent5>
      <a:accent6>
        <a:srgbClr val="7F3A3C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60a4bb9-ee59-491d-9f40-356adb75c01e">
      <Terms xmlns="http://schemas.microsoft.com/office/infopath/2007/PartnerControls"/>
    </lcf76f155ced4ddcb4097134ff3c332f>
    <TaxCatchAll xmlns="68fda814-0395-4449-8ae1-cfe51b9db54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60547F5ACFC3D4A9841F75C6D556CDA" ma:contentTypeVersion="12" ma:contentTypeDescription="Ein neues Dokument erstellen." ma:contentTypeScope="" ma:versionID="3a7b2dde6523718ce2ea4ec5edfe41e4">
  <xsd:schema xmlns:xsd="http://www.w3.org/2001/XMLSchema" xmlns:xs="http://www.w3.org/2001/XMLSchema" xmlns:p="http://schemas.microsoft.com/office/2006/metadata/properties" xmlns:ns2="360a4bb9-ee59-491d-9f40-356adb75c01e" xmlns:ns3="68fda814-0395-4449-8ae1-cfe51b9db549" targetNamespace="http://schemas.microsoft.com/office/2006/metadata/properties" ma:root="true" ma:fieldsID="f43ad5abe77b36044595ea033ac501c5" ns2:_="" ns3:_="">
    <xsd:import namespace="360a4bb9-ee59-491d-9f40-356adb75c01e"/>
    <xsd:import namespace="68fda814-0395-4449-8ae1-cfe51b9db54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0a4bb9-ee59-491d-9f40-356adb75c0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ildmarkierungen" ma:readOnly="false" ma:fieldId="{5cf76f15-5ced-4ddc-b409-7134ff3c332f}" ma:taxonomyMulti="true" ma:sspId="c049078e-ed94-4d78-9d14-614bf444bde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fda814-0395-4449-8ae1-cfe51b9db54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3b53699-cfea-4a01-ac91-2ca473a82f86}" ma:internalName="TaxCatchAll" ma:showField="CatchAllData" ma:web="68fda814-0395-4449-8ae1-cfe51b9db54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422A886-FD84-4268-A6AD-676595BCDE7B}">
  <ds:schemaRefs>
    <ds:schemaRef ds:uri="360a4bb9-ee59-491d-9f40-356adb75c01e"/>
    <ds:schemaRef ds:uri="68fda814-0395-4449-8ae1-cfe51b9db54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224E77A-12CE-417C-88AC-90F8A5DE6278}">
  <ds:schemaRefs>
    <ds:schemaRef ds:uri="360a4bb9-ee59-491d-9f40-356adb75c01e"/>
    <ds:schemaRef ds:uri="68fda814-0395-4449-8ae1-cfe51b9db54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366C0D1-6661-46EC-923C-132CBDE93E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722</Words>
  <Application>Microsoft Office PowerPoint</Application>
  <PresentationFormat>Breitbild</PresentationFormat>
  <Paragraphs>185</Paragraphs>
  <Slides>80</Slides>
  <Notes>21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80</vt:i4>
      </vt:variant>
    </vt:vector>
  </HeadingPairs>
  <TitlesOfParts>
    <vt:vector size="85" baseType="lpstr">
      <vt:lpstr>Aptos</vt:lpstr>
      <vt:lpstr>Aptos Display</vt:lpstr>
      <vt:lpstr>Arial</vt:lpstr>
      <vt:lpstr>Symbol</vt:lpstr>
      <vt:lpstr>Office</vt:lpstr>
      <vt:lpstr>PowerPoint-Präsentation</vt:lpstr>
      <vt:lpstr>Vielen Dank an unsere Kooperationspartner!</vt:lpstr>
      <vt:lpstr>Themenverzeichnis</vt:lpstr>
      <vt:lpstr>Demographie &amp; Allgemeines</vt:lpstr>
      <vt:lpstr>Herkunft DACH</vt:lpstr>
      <vt:lpstr>Diabetestyp</vt:lpstr>
      <vt:lpstr>Geschlecht</vt:lpstr>
      <vt:lpstr>Alter</vt:lpstr>
      <vt:lpstr>Behandlungsort</vt:lpstr>
      <vt:lpstr>Krankenversicherung</vt:lpstr>
      <vt:lpstr>Diabetesdauer</vt:lpstr>
      <vt:lpstr>HbA1c</vt:lpstr>
      <vt:lpstr>Time in Range</vt:lpstr>
      <vt:lpstr>Time in Range</vt:lpstr>
      <vt:lpstr>Hypoglykämien und Ketoazidosen (letzte 12 Monate)</vt:lpstr>
      <vt:lpstr>Therapieform</vt:lpstr>
      <vt:lpstr>Insulintherapie</vt:lpstr>
      <vt:lpstr>Technologie-Nutzung</vt:lpstr>
      <vt:lpstr>Technologie-Nutzung</vt:lpstr>
      <vt:lpstr>Insulintherapie</vt:lpstr>
      <vt:lpstr>Reduktion von Belastungen durch Diabetes-Technologie</vt:lpstr>
      <vt:lpstr>Diabetestechnologien und diabetesbezogene Belastungen</vt:lpstr>
      <vt:lpstr>Diabetestechnologien und diabetesbezogene Belastungen</vt:lpstr>
      <vt:lpstr>CGM</vt:lpstr>
      <vt:lpstr>CGM: Zufriedenheit</vt:lpstr>
      <vt:lpstr>CGM: Net-Promoter-Score (Weiterempfehlungsrate)</vt:lpstr>
      <vt:lpstr>CGM: Net-Promoter-Score (Weiterempfehlungsquote)</vt:lpstr>
      <vt:lpstr>CGM: Was fehlt für mehr Insights?</vt:lpstr>
      <vt:lpstr>CGM: Was fehlt für mehr Insights? Nach Diabetestyp</vt:lpstr>
      <vt:lpstr>CGM: Nützlichkeit von Funktionen</vt:lpstr>
      <vt:lpstr>CGM: Nützlichkeit von Funktionen nach Diabetestyp</vt:lpstr>
      <vt:lpstr>CGM: Nützlichkeit von Funktionen Typ-2-Diabetes</vt:lpstr>
      <vt:lpstr>Zukünftige CGM-Nutzung (wenn aktuell kein CGM)</vt:lpstr>
      <vt:lpstr>Erwartungen an das CGM (wenn zukünftige Nutzung vorstellbar)</vt:lpstr>
      <vt:lpstr>Erwartungen an das CGM: Diabetestyp (wenn zukünftige Nutzung vorstellbar)</vt:lpstr>
      <vt:lpstr>Erwartungen an das CGM: Typ-2-Diabetes (wenn zukünftige Nutzung vorstellbar)</vt:lpstr>
      <vt:lpstr>Gründe gegen ein CGM (wenn zukünftige Nutzung nicht vorstellbar)</vt:lpstr>
      <vt:lpstr>Gründe gegen ein CGM: Diabetestyp (wenn zukünftige Nutzung nicht vorstellbar)</vt:lpstr>
      <vt:lpstr>AID</vt:lpstr>
      <vt:lpstr>AID: Zufriedenheit</vt:lpstr>
      <vt:lpstr>AID: Zufriedenheit</vt:lpstr>
      <vt:lpstr>AID: Net-Promoter-Score (Weiterempfehlungsrate)</vt:lpstr>
      <vt:lpstr>Erwägen Sie, Ihr AID-System zu wechseln?</vt:lpstr>
      <vt:lpstr>Erwägen Sie, Ihr AID-System zu wechseln?</vt:lpstr>
      <vt:lpstr>AID und Mahlzeiteneingabe</vt:lpstr>
      <vt:lpstr>Wie gut kommen PWD mit dem AID-System zurecht?</vt:lpstr>
      <vt:lpstr>Zurechtkommen mit dem AID-System</vt:lpstr>
      <vt:lpstr>Katheterprobleme (Verstopfung / hohe Glukosewerte) (pro Monat)</vt:lpstr>
      <vt:lpstr>AID: Verbindungsprobleme (pro Monat)</vt:lpstr>
      <vt:lpstr>Technische Probleme pro Monat: Katheter- und Verbindungsprobleme</vt:lpstr>
      <vt:lpstr>Herausforderungen mit dem AID-System</vt:lpstr>
      <vt:lpstr>Herausforderungen mit dem AID-System</vt:lpstr>
      <vt:lpstr>Was war notwendig für die Bewilligung des  AID-Systems?</vt:lpstr>
      <vt:lpstr>Was war notwendig für die Bewilligung des  AID-Systems?</vt:lpstr>
      <vt:lpstr>Was war notwendig für die Bewilligung des  AID-Systems?</vt:lpstr>
      <vt:lpstr>Notwendigkeiten für Bewilligung eines AID-Systems GKV vs. PKV</vt:lpstr>
      <vt:lpstr>Gründe, warum kein AID-System</vt:lpstr>
      <vt:lpstr>Gründe, warum kein AID-System</vt:lpstr>
      <vt:lpstr>Können Sie sich vorstellen, in den nächsten 5 Jahren ein AID-System zu nutzen?</vt:lpstr>
      <vt:lpstr>Präferenz: Patch-Pumpe vs. Schlauch-Pumpe (wenn aktuell keine Nutzung, aber zukünftige Nutzung vorstellbar)</vt:lpstr>
      <vt:lpstr>Smart-Pens</vt:lpstr>
      <vt:lpstr>Smart-Pen: Zufriedenheit</vt:lpstr>
      <vt:lpstr>Smart-Pen: Zufriedenheit</vt:lpstr>
      <vt:lpstr>Smart-Pen: Net-Promoter-Score (Weiterempfehlungsrate)</vt:lpstr>
      <vt:lpstr>Diabetes-Selbstmanagement</vt:lpstr>
      <vt:lpstr>Nutzung von KI (für Fragen zum eigenen Diabetesmanagement)</vt:lpstr>
      <vt:lpstr>Nutzung von KI (für Fragen zum eigenen Diabetesmanagement)</vt:lpstr>
      <vt:lpstr>Nutzung von KI (für Fragen zum eigenen Diabetesmanagement)</vt:lpstr>
      <vt:lpstr>Vertrauen in die KI</vt:lpstr>
      <vt:lpstr>Zeit für das Diabetes-Management</vt:lpstr>
      <vt:lpstr>Einstellung Digitalisierung</vt:lpstr>
      <vt:lpstr>Einstellung zur Digitalisierung</vt:lpstr>
      <vt:lpstr>Einstellung zur Digitalisierung</vt:lpstr>
      <vt:lpstr>Relevanz der Themenfelder</vt:lpstr>
      <vt:lpstr>Antikörpertest bei Angehörigen</vt:lpstr>
      <vt:lpstr>Würden Sie engen Verwandten einen Antikörpertest auf Typ-1-Diabetes empfehlen?</vt:lpstr>
      <vt:lpstr>Online-Schulung &amp; DiGAs</vt:lpstr>
      <vt:lpstr>Präferenz:  Online-Schulung vs. Präsenz-Schulung</vt:lpstr>
      <vt:lpstr>Präferenz: Online-Schulung vs. Präsenz-Schulung</vt:lpstr>
      <vt:lpstr>Digitale Gesundheitsanwendungen DiGAs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Timm Roos</dc:creator>
  <cp:lastModifiedBy>Dominic Ehrmann</cp:lastModifiedBy>
  <cp:revision>1</cp:revision>
  <dcterms:created xsi:type="dcterms:W3CDTF">2025-12-19T08:14:41Z</dcterms:created>
  <dcterms:modified xsi:type="dcterms:W3CDTF">2026-03-12T16:40:46Z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0x010100060547F5ACFC3D4A9841F75C6D556CDA</vt:lpwstr>
  </property>
  <property fmtid="{D5CDD505-2E9C-101B-9397-08002B2CF9AE}" pid="3" name="MediaServiceImageTags">
    <vt:lpwstr/>
  </property>
</Properties>
</file>